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179.xml" ContentType="application/vnd.openxmlformats-officedocument.presentationml.slideLayout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54" r:id="rId1"/>
    <p:sldMasterId id="2147484087" r:id="rId2"/>
    <p:sldMasterId id="2147484098" r:id="rId3"/>
    <p:sldMasterId id="2147484129" r:id="rId4"/>
    <p:sldMasterId id="2147484140" r:id="rId5"/>
    <p:sldMasterId id="2147484171" r:id="rId6"/>
    <p:sldMasterId id="2147484183" r:id="rId7"/>
    <p:sldMasterId id="2147484214" r:id="rId8"/>
    <p:sldMasterId id="2147484226" r:id="rId9"/>
    <p:sldMasterId id="2147484257" r:id="rId10"/>
  </p:sldMasterIdLst>
  <p:notesMasterIdLst>
    <p:notesMasterId r:id="rId37"/>
  </p:notesMasterIdLst>
  <p:handoutMasterIdLst>
    <p:handoutMasterId r:id="rId38"/>
  </p:handoutMasterIdLst>
  <p:sldIdLst>
    <p:sldId id="256" r:id="rId11"/>
    <p:sldId id="310" r:id="rId12"/>
    <p:sldId id="304" r:id="rId13"/>
    <p:sldId id="281" r:id="rId14"/>
    <p:sldId id="282" r:id="rId15"/>
    <p:sldId id="303" r:id="rId16"/>
    <p:sldId id="312" r:id="rId17"/>
    <p:sldId id="284" r:id="rId18"/>
    <p:sldId id="309" r:id="rId19"/>
    <p:sldId id="288" r:id="rId20"/>
    <p:sldId id="287" r:id="rId21"/>
    <p:sldId id="286" r:id="rId22"/>
    <p:sldId id="302" r:id="rId23"/>
    <p:sldId id="293" r:id="rId24"/>
    <p:sldId id="292" r:id="rId25"/>
    <p:sldId id="305" r:id="rId26"/>
    <p:sldId id="290" r:id="rId27"/>
    <p:sldId id="289" r:id="rId28"/>
    <p:sldId id="297" r:id="rId29"/>
    <p:sldId id="294" r:id="rId30"/>
    <p:sldId id="295" r:id="rId31"/>
    <p:sldId id="298" r:id="rId32"/>
    <p:sldId id="296" r:id="rId33"/>
    <p:sldId id="301" r:id="rId34"/>
    <p:sldId id="300" r:id="rId35"/>
    <p:sldId id="306" r:id="rId36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58A0"/>
    <a:srgbClr val="BBE0E3"/>
    <a:srgbClr val="333333"/>
    <a:srgbClr val="D1CDCF"/>
    <a:srgbClr val="A50B1A"/>
    <a:srgbClr val="575757"/>
    <a:srgbClr val="5757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4" autoAdjust="0"/>
    <p:restoredTop sz="95323" autoAdjust="0"/>
  </p:normalViewPr>
  <p:slideViewPr>
    <p:cSldViewPr>
      <p:cViewPr varScale="1">
        <p:scale>
          <a:sx n="95" d="100"/>
          <a:sy n="95" d="100"/>
        </p:scale>
        <p:origin x="-7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342" y="-90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84" tIns="46342" rIns="92684" bIns="4634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84" tIns="46342" rIns="92684" bIns="4634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fld id="{8DC48243-210A-4DD2-9CE0-B65281010A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3827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4" tIns="46342" rIns="92684" bIns="4634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4" tIns="46342" rIns="92684" bIns="4634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</a:defRPr>
            </a:lvl1pPr>
          </a:lstStyle>
          <a:p>
            <a:pPr>
              <a:defRPr/>
            </a:pPr>
            <a:fld id="{F76FA375-E2F5-4B77-9F25-E45C6F88CA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88818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0"/>
              </a:spcBef>
            </a:pPr>
            <a:fld id="{B1FADAC5-4BFE-4CA6-805B-6BF072007B93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Lucida Grande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 rot="16200000">
            <a:off x="-1042193" y="5017293"/>
            <a:ext cx="2286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800" smtClean="0">
                <a:solidFill>
                  <a:schemeClr val="bg1"/>
                </a:solidFill>
                <a:latin typeface="Verdana" pitchFamily="34" charset="0"/>
              </a:rPr>
              <a:t>© ORMED.DJO 2008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3741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52AB-CEB7-43BD-97D0-DE2EFBA6E0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35462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8437953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3627052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783894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2771509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953944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1670414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1345603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0906027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4476925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75107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E417-B897-49CD-AD10-0E98BC9251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946231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323850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313526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0458741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5037017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345557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00050" y="549275"/>
            <a:ext cx="7772400" cy="50625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72250"/>
            <a:ext cx="2530475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FE33F-7D96-48A8-B3BF-93D04AADAA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230965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DF1A-D60E-4A55-8F82-E3704548708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15707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3645D-A9EA-4D30-AFFF-6A5B8BC6AD7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8917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08A4C-BA4F-4088-9F7B-FF7795237DD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26210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B7260-9215-435C-B293-CA02B6F30DF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3752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5734047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B7D2D-312B-407D-A3FB-E0C924BDE07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02041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2E367-84D0-4553-8929-D5CF928591F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58435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F78638-D41D-484D-BAAE-50A4D38ACEB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61194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F5CC7-E699-4AC9-B3A0-BCDAA5857AE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91760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50F19-5AD4-4C6E-9AE1-5E9513E7C01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41157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2D009-E8C0-43F6-B0AA-10679098AF0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71117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672395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00050" y="549275"/>
            <a:ext cx="7772400" cy="50625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72250"/>
            <a:ext cx="2530475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DBBF6-C732-47C8-BAE3-38D3E1C240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216707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505575"/>
            <a:ext cx="84312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4120972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5B58-4B5B-4EFE-8077-2BB673C2F55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626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925933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802B-E589-4C05-8475-4CE0B43F534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23728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7096-9308-499E-BE73-FCAFE274D1F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91771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D7E06-42FB-4147-BD8B-A8B9EA4A7D6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20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46793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34969-E973-437C-916D-579E053C9A9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89120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C0DF6-A22C-4344-92B3-54E8E31FBD2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70866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72ABB-7F2F-4DE2-9F5F-4EA0359352F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4691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B5AB4-DCD5-4221-9DE7-F811BA8446E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14707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70193-A3DA-458F-A463-5030B3FEF97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40860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24387-4048-4F86-A405-AA946C89F93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2924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88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873368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597136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6820373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395491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1185179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3130708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80906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411794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1294359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043868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3284860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464302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0410726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2479919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7673095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332991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6746836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5397337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175702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0052378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7758011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4472-266C-4B40-9C7C-B35F540F060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89449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523E-26DE-4843-8D05-11179369E3A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675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836718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1FE88-7502-4EB1-9542-86A52F7034A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03118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1C6F7-CFC4-4035-AD47-61815EAE531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55019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8FB0A-E26A-4B8D-B6A8-5C637C86DE0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02403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8001F-C0BA-4659-AD23-4456273EF1C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90538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8D83953-389D-4A12-8030-7E0FBCE58D7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37218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248A7-BE48-4317-BB47-B9435460B47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18312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04176-E7FD-47C8-A030-292103083B1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26268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15150-1FF9-4172-9705-64078944276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02668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1812081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138551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335252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3FB84-0D7C-4763-B54E-D0B477EAFAD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81616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95849-5FB1-4DEB-B32E-1C039E505F0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4141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F674-2C86-41FA-9848-AE41F1211F6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47172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CB55-440F-4BE1-A488-A109C3530D9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20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28086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06492-BCB4-4344-9B1B-EB6C766F814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7718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FFBD-CE82-43D4-9811-9F09DAFC748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43156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AF2E5-D151-4DA3-9B0B-00C3EF30F61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31020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BFB0B-6DF6-4B5B-8C3E-536D6F6AF35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21011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BA911-131E-43A4-BBDE-6F2031986FE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1165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A0186-54E4-44F4-9811-9153F648453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67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6588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0032273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3324624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157389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41388422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7842255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8514697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6339000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8911926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6086313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4937117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802372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1911679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1584599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7006571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2252839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67515123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2951775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0267794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66332080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6588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07597692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2712321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C6423-697B-4C2C-B1DF-A47A15A0B06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505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F0050-7CDC-4067-9011-AD5D075EF7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54168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0934559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E87CF-04AF-455A-AA25-B2FD25911A5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228700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BE954-3547-48BC-BACB-3EEE1BC6E71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83129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DAC7-9D50-4FAE-9D65-F9FA6D5375E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27177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6C1CC-ABD0-4BED-8E9D-2B03FC66C9B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9878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68B9-20B1-4C1C-9C00-7E296F9E719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84930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5A2D45-7C19-4FB9-A9C5-4282A5EBE52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57578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A4E34-66BF-49AD-81C9-DD2C6E401AB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98260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4EBB-5E53-4597-91BE-631821F8DB6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296515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34919-7E91-4551-8061-6C58C08A254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4575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545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426172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88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49470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88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540796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647896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99382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89103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818583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69886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CD94-4015-4D9D-B9DF-53E0554D0B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80567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505575"/>
            <a:ext cx="842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746836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umping lady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697038"/>
            <a:ext cx="2767012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8589" y="2424023"/>
            <a:ext cx="5210354" cy="906073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8648" y="3709358"/>
            <a:ext cx="3053751" cy="61678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AF6A1-3B07-408D-9D3C-EC1A81B341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95946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00050" y="549275"/>
            <a:ext cx="7772400" cy="50625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72250"/>
            <a:ext cx="2530475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A1BCC-DADD-42F3-BC42-B3A8B54672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96498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D957B-6332-46CA-95CF-7848C0E6C87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2329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896B-ABAC-4A57-AC8F-BE4A03E4935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8388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76310-DA9F-46CD-BB0D-18BFE93190B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3378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F7131-F9C3-4CD4-BC5E-6D2454E6F85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8535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15A6-D68C-4000-8155-6289D486B99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289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8C7A4-E762-47DA-BF9F-8E3119EBEDE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1461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D217F1B-89FC-45A1-9FF3-52E491767CD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712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1EE9A-73FE-4AA2-8034-9C6ED3D3F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84627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5ACA-91A0-4788-8C34-BD24D08CDD6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4341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4DD5A-D2F4-4D94-98BA-7FE60B09B6A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559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9DAA1-2A83-4B24-8BC7-2DB09D31CF6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4063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 rot="16200000">
            <a:off x="-1042193" y="5017293"/>
            <a:ext cx="2286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800" smtClean="0">
                <a:solidFill>
                  <a:schemeClr val="bg1"/>
                </a:solidFill>
                <a:latin typeface="Verdana" pitchFamily="34" charset="0"/>
              </a:rPr>
              <a:t>© ORMED.DJO 2008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428031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00050" y="549275"/>
            <a:ext cx="7772400" cy="50625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72250"/>
            <a:ext cx="2530475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Lucida Grande" pitchFamily="8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DF407-DDC6-4A66-99AB-23E1067E87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37188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044736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431A-D8ED-4A66-BFBE-EA2D96B35F3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3391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81F0-C6E2-408D-8A12-AA4C1287F89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6685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AFCB-6F6D-488B-BD51-001AE1C5C72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6358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3EBE-DDCB-4B52-97C1-DD8D4407A8B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442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5E587-C7B8-46CC-864F-0F6C966346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5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031752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93981-6218-4BE0-9562-3A70DBE1FE7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5070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20F23-4FE1-4667-910C-A8959C898D9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2752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688F-303C-4964-A90E-90DC32E8E2F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6068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5CDCC-4E1A-4AF6-910F-A411DDC45C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046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CEDB5-662C-4D54-9B2E-B3897DA8B43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2454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9D300-1374-4074-8D21-5FD1D7B6333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5833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925407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230956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008282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4723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E69F7-D72D-4F56-ACE1-B3D3462E8A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500443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5" descr="Poster_Cou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30350"/>
            <a:ext cx="4308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6252722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Docto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709738"/>
            <a:ext cx="286226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011750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Dru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46263"/>
            <a:ext cx="42576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03641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amily-re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14463"/>
            <a:ext cx="39497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937054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Footbal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7500"/>
            <a:ext cx="38369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689662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4" descr="DJO_PPT_Bkgrd_Guita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35956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9863837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Gymn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350963"/>
            <a:ext cx="388778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16209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LeapGirl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68463"/>
            <a:ext cx="42243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7401503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Muscles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2913"/>
            <a:ext cx="35972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865378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hopp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27188"/>
            <a:ext cx="3886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8273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17F51-15DB-416B-B8FF-9F5FC0FA70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558770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at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66813"/>
            <a:ext cx="35337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078481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kier_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7800"/>
            <a:ext cx="3905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961997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Soc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9063"/>
            <a:ext cx="3381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786565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YogaLady_r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35075"/>
            <a:ext cx="33210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124087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73" y="2365259"/>
            <a:ext cx="8310054" cy="1362075"/>
          </a:xfrm>
        </p:spPr>
        <p:txBody>
          <a:bodyPr>
            <a:normAutofit/>
          </a:bodyPr>
          <a:lstStyle>
            <a:lvl1pPr algn="ctr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16973" y="3743739"/>
            <a:ext cx="8310054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799169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2829278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199292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1CC7D-E617-4547-B841-D69EC27D870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3130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490A6-9903-45D9-940F-D2F32FEEDBF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48170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 rot="5400000">
            <a:off x="2070894" y="3920332"/>
            <a:ext cx="4981575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570"/>
            <a:ext cx="4038600" cy="50762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BB71C-95A2-4DBA-B732-4DEEA9A2DB5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77797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7"/>
          <p:cNvCxnSpPr/>
          <p:nvPr userDrawn="1"/>
        </p:nvCxnSpPr>
        <p:spPr>
          <a:xfrm rot="5400000">
            <a:off x="2079625" y="3979863"/>
            <a:ext cx="4967287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3286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33457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443552"/>
            <a:ext cx="4038600" cy="2019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3944836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3944836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E011-4B9B-4FF3-9186-94C6258BC47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63528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 rot="5400000">
            <a:off x="864394" y="36663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 userDrawn="1"/>
        </p:nvCxnSpPr>
        <p:spPr>
          <a:xfrm rot="5400000">
            <a:off x="3847307" y="36663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340214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71822" y="715784"/>
            <a:ext cx="8514978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41716-0418-474F-B172-0667A5AEFE6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064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2EA55-88C0-46B0-A636-1C053232C4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604466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0944"/>
            <a:ext cx="4040188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0944"/>
            <a:ext cx="4041775" cy="43446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5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45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457200" y="6577013"/>
            <a:ext cx="1270000" cy="177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0A008-30E8-4C7C-B373-521D7FF7A2B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56636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d-Gloss-B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715784"/>
            <a:ext cx="8229600" cy="6187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500" kern="0" cap="all" spc="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45B996-1F2F-4FA6-82CB-4F54D5F0B76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83051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62926-4EE8-4C9E-9C6E-7135E7AC0E1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4292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119313"/>
            <a:ext cx="3013075" cy="1587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717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6069"/>
            <a:ext cx="5111750" cy="55550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570"/>
            <a:ext cx="3008313" cy="4278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6CFDD-2CFD-4A6D-9177-B4E9F74AFAA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7730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8445"/>
            <a:ext cx="5486400" cy="44171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072FB-C365-4F1F-BB62-A630CE99A3F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27887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JO_PPT_Bkgrd_Dancer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33623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6588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924170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416"/>
            <a:ext cx="8229600" cy="4470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40C5-6DE1-4460-9663-760144BDF2A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75837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46" y="3382433"/>
            <a:ext cx="7772400" cy="1362075"/>
          </a:xfrm>
        </p:spPr>
        <p:txBody>
          <a:bodyPr>
            <a:normAutofit/>
          </a:bodyPr>
          <a:lstStyle>
            <a:lvl1pPr algn="r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846" y="4752447"/>
            <a:ext cx="77724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EB83-0D83-479D-8920-E1B3A59E8D7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1271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48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4F61D-1135-4B41-851C-14F41414042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3007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2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3459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457200" y="1814742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14742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8"/>
          </p:nvPr>
        </p:nvSpPr>
        <p:spPr>
          <a:xfrm>
            <a:off x="4648200" y="4658457"/>
            <a:ext cx="4038600" cy="17589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457200" y="4159740"/>
            <a:ext cx="4040188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5025" y="4159740"/>
            <a:ext cx="4041775" cy="500305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none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Slide Number Placehold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B4548-E851-4A9E-9577-8F54DB5814C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5" name="Footer Placeholder 26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524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E05E0-4CD4-4CC4-B20A-D64DA0E5EC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383915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 rot="5400000">
            <a:off x="864394" y="419973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 rot="5400000">
            <a:off x="3847307" y="4199731"/>
            <a:ext cx="4419600" cy="1587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822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2548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53274" y="1913477"/>
            <a:ext cx="28189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FBF15-F3EF-4075-B65C-39F8F7AA84D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79799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4"/>
          <p:cNvCxnSpPr/>
          <p:nvPr/>
        </p:nvCxnSpPr>
        <p:spPr>
          <a:xfrm rot="5400000">
            <a:off x="2353469" y="4104481"/>
            <a:ext cx="4419600" cy="1588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371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371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254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6254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88EE-66B2-46A4-9A97-93A8FE067D6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2546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254830"/>
            <a:ext cx="8229600" cy="5632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8DF91-58A4-4B95-AF18-52B29EDE633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5408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35E06-B966-4B2C-B9F1-21D37377B3D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7440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>
            <a:off x="449263" y="2452688"/>
            <a:ext cx="30130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648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70000"/>
            <a:ext cx="511175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6501"/>
            <a:ext cx="3008313" cy="40493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A5BB6-D764-4E3A-9568-AA1255B8659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87167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25527"/>
            <a:ext cx="5486400" cy="566738"/>
          </a:xfrm>
        </p:spPr>
        <p:txBody>
          <a:bodyPr/>
          <a:lstStyle>
            <a:lvl1pPr algn="ctr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63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9226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AA8E6-EDE8-4F5A-B957-B0BC754541D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65367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BrunetteFamily-rev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6213"/>
            <a:ext cx="40655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597377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2" descr="DJO_PPT_Bkgrd_BusyGu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04925"/>
            <a:ext cx="317023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0789354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DJO_PPT_Bkgrd_BusyLady_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6700"/>
            <a:ext cx="360521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25" y="6484938"/>
            <a:ext cx="84296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1994186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6535738"/>
            <a:ext cx="533400" cy="32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pic>
        <p:nvPicPr>
          <p:cNvPr id="5" name="Picture 13" descr="Poster_Constru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28775"/>
            <a:ext cx="421005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2" descr="logoleis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38" y="6484938"/>
            <a:ext cx="8431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9060" y="2365259"/>
            <a:ext cx="4225784" cy="1362075"/>
          </a:xfrm>
        </p:spPr>
        <p:txBody>
          <a:bodyPr>
            <a:normAutofit/>
          </a:bodyPr>
          <a:lstStyle>
            <a:lvl1pPr algn="l">
              <a:defRPr sz="3400" b="0" u="none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4619060" y="3743739"/>
            <a:ext cx="4225784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941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image" Target="../media/image1.png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image" Target="../media/image1.png"/><Relationship Id="rId38" Type="http://schemas.openxmlformats.org/officeDocument/2006/relationships/image" Target="../media/image6.png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theme" Target="../theme/theme5.xml"/><Relationship Id="rId37" Type="http://schemas.openxmlformats.org/officeDocument/2006/relationships/image" Target="../media/image5.png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image" Target="../media/image1.png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26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slideLayout" Target="../slideLayouts/slideLayout193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29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24" Type="http://schemas.openxmlformats.org/officeDocument/2006/relationships/slideLayout" Target="../slideLayouts/slideLayout192.xml"/><Relationship Id="rId32" Type="http://schemas.openxmlformats.org/officeDocument/2006/relationships/image" Target="../media/image1.png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28" Type="http://schemas.openxmlformats.org/officeDocument/2006/relationships/slideLayout" Target="../slideLayouts/slideLayout196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31" Type="http://schemas.openxmlformats.org/officeDocument/2006/relationships/theme" Target="../theme/theme9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Relationship Id="rId27" Type="http://schemas.openxmlformats.org/officeDocument/2006/relationships/slideLayout" Target="../slideLayouts/slideLayout195.xml"/><Relationship Id="rId30" Type="http://schemas.openxmlformats.org/officeDocument/2006/relationships/slideLayout" Target="../slideLayouts/slideLayout198.xml"/><Relationship Id="rId35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DJO-Highway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de-DE" smtClean="0"/>
              <a:t>ARTROMOT K1-Rev8</a:t>
            </a:r>
            <a:endParaRPr lang="de-DE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1030" name="Picture 15" descr="Red-Gloss-Ball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58FBA618-DC64-4C3C-9599-57DFE3C906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2" name="Picture 13" descr="DJOGlobal-Logo.pn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 descr="Together-in-Motion.png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 rot="-5400000">
            <a:off x="-1042193" y="5017293"/>
            <a:ext cx="2286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800" smtClean="0">
                <a:solidFill>
                  <a:schemeClr val="bg1"/>
                </a:solidFill>
                <a:latin typeface="Verdana" pitchFamily="34" charset="0"/>
              </a:rPr>
              <a:t>© ORMED.DJO 2008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78" r:id="rId1"/>
    <p:sldLayoutId id="2147497843" r:id="rId2"/>
    <p:sldLayoutId id="2147497844" r:id="rId3"/>
    <p:sldLayoutId id="2147497879" r:id="rId4"/>
    <p:sldLayoutId id="2147497880" r:id="rId5"/>
    <p:sldLayoutId id="2147497881" r:id="rId6"/>
    <p:sldLayoutId id="2147497882" r:id="rId7"/>
    <p:sldLayoutId id="2147497845" r:id="rId8"/>
    <p:sldLayoutId id="2147497846" r:id="rId9"/>
    <p:sldLayoutId id="2147497883" r:id="rId10"/>
    <p:sldLayoutId id="2147497847" r:id="rId11"/>
    <p:sldLayoutId id="2147497884" r:id="rId12"/>
    <p:sldLayoutId id="2147497885" r:id="rId13"/>
    <p:sldLayoutId id="2147497886" r:id="rId14"/>
    <p:sldLayoutId id="2147497887" r:id="rId15"/>
    <p:sldLayoutId id="2147497888" r:id="rId16"/>
    <p:sldLayoutId id="2147497889" r:id="rId17"/>
    <p:sldLayoutId id="2147497890" r:id="rId18"/>
    <p:sldLayoutId id="2147497891" r:id="rId19"/>
    <p:sldLayoutId id="2147497892" r:id="rId20"/>
    <p:sldLayoutId id="2147497893" r:id="rId21"/>
    <p:sldLayoutId id="2147497894" r:id="rId22"/>
    <p:sldLayoutId id="2147497895" r:id="rId23"/>
    <p:sldLayoutId id="2147497896" r:id="rId24"/>
    <p:sldLayoutId id="2147497897" r:id="rId25"/>
    <p:sldLayoutId id="2147497898" r:id="rId26"/>
    <p:sldLayoutId id="2147497899" r:id="rId27"/>
    <p:sldLayoutId id="2147497900" r:id="rId28"/>
    <p:sldLayoutId id="2147497901" r:id="rId29"/>
    <p:sldLayoutId id="2147497902" r:id="rId30"/>
    <p:sldLayoutId id="2147497903" r:id="rId31"/>
    <p:sldLayoutId id="2147497904" r:id="rId3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10244" name="Picture 13" descr="DJOGlobal-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pic>
        <p:nvPicPr>
          <p:cNvPr id="10246" name="Picture 6" descr="Red-Gloss-Ball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5C84D10D-E0EC-4406-85D9-A4DB162CE5A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74" r:id="rId1"/>
    <p:sldLayoutId id="2147497875" r:id="rId2"/>
    <p:sldLayoutId id="2147498045" r:id="rId3"/>
    <p:sldLayoutId id="2147498046" r:id="rId4"/>
    <p:sldLayoutId id="2147498047" r:id="rId5"/>
    <p:sldLayoutId id="2147498048" r:id="rId6"/>
    <p:sldLayoutId id="2147498049" r:id="rId7"/>
    <p:sldLayoutId id="2147497876" r:id="rId8"/>
    <p:sldLayoutId id="2147498050" r:id="rId9"/>
    <p:sldLayoutId id="2147497877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2052" name="Picture 13" descr="DJOGlobal-Logo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pic>
        <p:nvPicPr>
          <p:cNvPr id="2054" name="Picture 6" descr="Red-Gloss-Ball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E0A78CB0-FF59-4574-8C39-4A874A0C15A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48" r:id="rId1"/>
    <p:sldLayoutId id="2147497849" r:id="rId2"/>
    <p:sldLayoutId id="2147497905" r:id="rId3"/>
    <p:sldLayoutId id="2147497906" r:id="rId4"/>
    <p:sldLayoutId id="2147497907" r:id="rId5"/>
    <p:sldLayoutId id="2147497908" r:id="rId6"/>
    <p:sldLayoutId id="2147497909" r:id="rId7"/>
    <p:sldLayoutId id="2147497850" r:id="rId8"/>
    <p:sldLayoutId id="2147497910" r:id="rId9"/>
    <p:sldLayoutId id="2147497851" r:id="rId10"/>
    <p:sldLayoutId id="2147497911" r:id="rId11"/>
    <p:sldLayoutId id="214749791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DJO-Highway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3078" name="Picture 15" descr="Red-Gloss-Ball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DE22D6DC-244C-46A3-8536-345A0C18E62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3080" name="Picture 13" descr="DJOGlobal-Logo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4" descr="Together-in-Motion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913" r:id="rId1"/>
    <p:sldLayoutId id="2147497852" r:id="rId2"/>
    <p:sldLayoutId id="2147497853" r:id="rId3"/>
    <p:sldLayoutId id="2147497914" r:id="rId4"/>
    <p:sldLayoutId id="2147497915" r:id="rId5"/>
    <p:sldLayoutId id="2147497916" r:id="rId6"/>
    <p:sldLayoutId id="2147497917" r:id="rId7"/>
    <p:sldLayoutId id="2147497854" r:id="rId8"/>
    <p:sldLayoutId id="2147497855" r:id="rId9"/>
    <p:sldLayoutId id="2147497918" r:id="rId10"/>
    <p:sldLayoutId id="2147497856" r:id="rId11"/>
    <p:sldLayoutId id="2147497919" r:id="rId12"/>
    <p:sldLayoutId id="2147497920" r:id="rId13"/>
    <p:sldLayoutId id="2147497921" r:id="rId14"/>
    <p:sldLayoutId id="2147497922" r:id="rId15"/>
    <p:sldLayoutId id="2147497923" r:id="rId16"/>
    <p:sldLayoutId id="2147497924" r:id="rId17"/>
    <p:sldLayoutId id="2147497925" r:id="rId18"/>
    <p:sldLayoutId id="2147497926" r:id="rId19"/>
    <p:sldLayoutId id="2147497927" r:id="rId20"/>
    <p:sldLayoutId id="2147497928" r:id="rId21"/>
    <p:sldLayoutId id="2147497929" r:id="rId22"/>
    <p:sldLayoutId id="2147497930" r:id="rId23"/>
    <p:sldLayoutId id="2147497931" r:id="rId24"/>
    <p:sldLayoutId id="2147497932" r:id="rId25"/>
    <p:sldLayoutId id="2147497933" r:id="rId26"/>
    <p:sldLayoutId id="2147497934" r:id="rId27"/>
    <p:sldLayoutId id="2147497935" r:id="rId28"/>
    <p:sldLayoutId id="2147497936" r:id="rId29"/>
    <p:sldLayoutId id="2147497937" r:id="rId3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4100" name="Picture 13" descr="DJOGlobal-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pic>
        <p:nvPicPr>
          <p:cNvPr id="4102" name="Picture 6" descr="Red-Gloss-Ball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6102F881-9CE0-4A9D-865F-366C605F355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57" r:id="rId1"/>
    <p:sldLayoutId id="2147497858" r:id="rId2"/>
    <p:sldLayoutId id="2147497938" r:id="rId3"/>
    <p:sldLayoutId id="2147497939" r:id="rId4"/>
    <p:sldLayoutId id="2147497940" r:id="rId5"/>
    <p:sldLayoutId id="2147497941" r:id="rId6"/>
    <p:sldLayoutId id="2147497942" r:id="rId7"/>
    <p:sldLayoutId id="2147497859" r:id="rId8"/>
    <p:sldLayoutId id="2147497943" r:id="rId9"/>
    <p:sldLayoutId id="2147497860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DJO-Highway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5126" name="Picture 15" descr="Red-Gloss-Ball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23DE6DC7-2FC8-4020-9DED-3BDCD2327FA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5128" name="Picture 13" descr="DJOGlobal-Logo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 descr="Together-in-Motion.pn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944" r:id="rId1"/>
    <p:sldLayoutId id="2147497861" r:id="rId2"/>
    <p:sldLayoutId id="2147497862" r:id="rId3"/>
    <p:sldLayoutId id="2147497945" r:id="rId4"/>
    <p:sldLayoutId id="2147497946" r:id="rId5"/>
    <p:sldLayoutId id="2147497947" r:id="rId6"/>
    <p:sldLayoutId id="2147497948" r:id="rId7"/>
    <p:sldLayoutId id="2147497863" r:id="rId8"/>
    <p:sldLayoutId id="2147497864" r:id="rId9"/>
    <p:sldLayoutId id="2147497949" r:id="rId10"/>
    <p:sldLayoutId id="2147497865" r:id="rId11"/>
    <p:sldLayoutId id="2147497950" r:id="rId12"/>
    <p:sldLayoutId id="2147497951" r:id="rId13"/>
    <p:sldLayoutId id="2147497952" r:id="rId14"/>
    <p:sldLayoutId id="2147497953" r:id="rId15"/>
    <p:sldLayoutId id="2147497954" r:id="rId16"/>
    <p:sldLayoutId id="2147497955" r:id="rId17"/>
    <p:sldLayoutId id="2147497956" r:id="rId18"/>
    <p:sldLayoutId id="2147497957" r:id="rId19"/>
    <p:sldLayoutId id="2147497958" r:id="rId20"/>
    <p:sldLayoutId id="2147497959" r:id="rId21"/>
    <p:sldLayoutId id="2147497960" r:id="rId22"/>
    <p:sldLayoutId id="2147497961" r:id="rId23"/>
    <p:sldLayoutId id="2147497962" r:id="rId24"/>
    <p:sldLayoutId id="2147497963" r:id="rId25"/>
    <p:sldLayoutId id="2147497964" r:id="rId26"/>
    <p:sldLayoutId id="2147497965" r:id="rId27"/>
    <p:sldLayoutId id="2147497966" r:id="rId28"/>
    <p:sldLayoutId id="2147497967" r:id="rId29"/>
    <p:sldLayoutId id="2147497968" r:id="rId30"/>
    <p:sldLayoutId id="2147497969" r:id="rId3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6148" name="Picture 13" descr="DJOGlobal-Logo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pic>
        <p:nvPicPr>
          <p:cNvPr id="6150" name="Picture 6" descr="Red-Gloss-Ball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E2995769-308C-4993-9E86-7D97E5D5FF8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66" r:id="rId1"/>
    <p:sldLayoutId id="2147497867" r:id="rId2"/>
    <p:sldLayoutId id="2147497970" r:id="rId3"/>
    <p:sldLayoutId id="2147497971" r:id="rId4"/>
    <p:sldLayoutId id="2147497972" r:id="rId5"/>
    <p:sldLayoutId id="2147497973" r:id="rId6"/>
    <p:sldLayoutId id="2147497974" r:id="rId7"/>
    <p:sldLayoutId id="2147497868" r:id="rId8"/>
    <p:sldLayoutId id="2147497975" r:id="rId9"/>
    <p:sldLayoutId id="2147497869" r:id="rId10"/>
    <p:sldLayoutId id="2147497976" r:id="rId11"/>
    <p:sldLayoutId id="2147497977" r:id="rId12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DJO-Highway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717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71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7174" name="Picture 15" descr="Red-Gloss-Ball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772600A8-1518-44A4-9DA3-D221CD2A736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7176" name="Picture 13" descr="DJOGlobal-Logo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4" descr="Together-in-Motion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978" r:id="rId1"/>
    <p:sldLayoutId id="2147497979" r:id="rId2"/>
    <p:sldLayoutId id="2147497980" r:id="rId3"/>
    <p:sldLayoutId id="2147497981" r:id="rId4"/>
    <p:sldLayoutId id="2147497982" r:id="rId5"/>
    <p:sldLayoutId id="2147497983" r:id="rId6"/>
    <p:sldLayoutId id="2147497984" r:id="rId7"/>
    <p:sldLayoutId id="2147497985" r:id="rId8"/>
    <p:sldLayoutId id="2147497986" r:id="rId9"/>
    <p:sldLayoutId id="2147497987" r:id="rId10"/>
    <p:sldLayoutId id="2147497988" r:id="rId11"/>
    <p:sldLayoutId id="2147497989" r:id="rId12"/>
    <p:sldLayoutId id="2147497990" r:id="rId13"/>
    <p:sldLayoutId id="2147497991" r:id="rId14"/>
    <p:sldLayoutId id="2147497992" r:id="rId15"/>
    <p:sldLayoutId id="2147497993" r:id="rId16"/>
    <p:sldLayoutId id="2147497994" r:id="rId17"/>
    <p:sldLayoutId id="2147497995" r:id="rId18"/>
    <p:sldLayoutId id="2147497996" r:id="rId19"/>
    <p:sldLayoutId id="2147497997" r:id="rId20"/>
    <p:sldLayoutId id="2147497998" r:id="rId21"/>
    <p:sldLayoutId id="2147497999" r:id="rId22"/>
    <p:sldLayoutId id="2147498000" r:id="rId23"/>
    <p:sldLayoutId id="2147498001" r:id="rId24"/>
    <p:sldLayoutId id="2147498002" r:id="rId25"/>
    <p:sldLayoutId id="2147498003" r:id="rId26"/>
    <p:sldLayoutId id="2147498004" r:id="rId27"/>
    <p:sldLayoutId id="2147498005" r:id="rId28"/>
    <p:sldLayoutId id="2147498006" r:id="rId29"/>
    <p:sldLayoutId id="2147498007" r:id="rId3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15963"/>
            <a:ext cx="822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04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8196" name="Picture 13" descr="DJOGlobal-Logo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2250"/>
            <a:ext cx="168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 dirty="0"/>
          </a:p>
        </p:txBody>
      </p:sp>
      <p:pic>
        <p:nvPicPr>
          <p:cNvPr id="8198" name="Picture 6" descr="Red-Gloss-Bal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1DA8706C-3BDF-4473-B200-443589BBE25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70" r:id="rId1"/>
    <p:sldLayoutId id="2147497871" r:id="rId2"/>
    <p:sldLayoutId id="2147498008" r:id="rId3"/>
    <p:sldLayoutId id="2147498009" r:id="rId4"/>
    <p:sldLayoutId id="2147498010" r:id="rId5"/>
    <p:sldLayoutId id="2147498011" r:id="rId6"/>
    <p:sldLayoutId id="2147498012" r:id="rId7"/>
    <p:sldLayoutId id="2147497872" r:id="rId8"/>
    <p:sldLayoutId id="2147498013" r:id="rId9"/>
    <p:sldLayoutId id="2147497873" r:id="rId10"/>
    <p:sldLayoutId id="2147498014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DJO-Highway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5"/>
          <a:stretch>
            <a:fillRect/>
          </a:stretch>
        </p:blipFill>
        <p:spPr bwMode="auto">
          <a:xfrm>
            <a:off x="-17463" y="233363"/>
            <a:ext cx="9178926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57200" y="6577013"/>
            <a:ext cx="1839913" cy="17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0" hangingPunct="0">
              <a:defRPr sz="500" kern="0" cap="all" spc="120">
                <a:solidFill>
                  <a:schemeClr val="tx1">
                    <a:tint val="75000"/>
                  </a:schemeClr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r>
              <a:rPr lang="en-US" smtClean="0"/>
              <a:t>ARTROMOT K1-Rev8</a:t>
            </a:r>
            <a:endParaRPr lang="en-US"/>
          </a:p>
        </p:txBody>
      </p:sp>
      <p:sp>
        <p:nvSpPr>
          <p:cNvPr id="922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4125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43088"/>
            <a:ext cx="822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pic>
        <p:nvPicPr>
          <p:cNvPr id="9222" name="Picture 15" descr="Red-Gloss-Ball.pn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581775"/>
            <a:ext cx="1873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97888" y="6546850"/>
            <a:ext cx="377825" cy="236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>
                <a:solidFill>
                  <a:srgbClr val="FFFFFF"/>
                </a:solidFill>
                <a:latin typeface="Lucida Grande" pitchFamily="84" charset="0"/>
              </a:defRPr>
            </a:lvl1pPr>
          </a:lstStyle>
          <a:p>
            <a:pPr>
              <a:defRPr/>
            </a:pPr>
            <a:fld id="{C97865F6-FEBA-4EA0-8D9D-825D95B7461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9224" name="Picture 13" descr="DJOGlobal-Logo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8588"/>
            <a:ext cx="168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Together-in-Motion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77838"/>
            <a:ext cx="18748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8015" r:id="rId1"/>
    <p:sldLayoutId id="2147498016" r:id="rId2"/>
    <p:sldLayoutId id="2147498017" r:id="rId3"/>
    <p:sldLayoutId id="2147498018" r:id="rId4"/>
    <p:sldLayoutId id="2147498019" r:id="rId5"/>
    <p:sldLayoutId id="2147498020" r:id="rId6"/>
    <p:sldLayoutId id="2147498021" r:id="rId7"/>
    <p:sldLayoutId id="2147498022" r:id="rId8"/>
    <p:sldLayoutId id="2147498023" r:id="rId9"/>
    <p:sldLayoutId id="2147498024" r:id="rId10"/>
    <p:sldLayoutId id="2147498025" r:id="rId11"/>
    <p:sldLayoutId id="2147498026" r:id="rId12"/>
    <p:sldLayoutId id="2147498027" r:id="rId13"/>
    <p:sldLayoutId id="2147498028" r:id="rId14"/>
    <p:sldLayoutId id="2147498029" r:id="rId15"/>
    <p:sldLayoutId id="2147498030" r:id="rId16"/>
    <p:sldLayoutId id="2147498031" r:id="rId17"/>
    <p:sldLayoutId id="2147498032" r:id="rId18"/>
    <p:sldLayoutId id="2147498033" r:id="rId19"/>
    <p:sldLayoutId id="2147498034" r:id="rId20"/>
    <p:sldLayoutId id="2147498035" r:id="rId21"/>
    <p:sldLayoutId id="2147498036" r:id="rId22"/>
    <p:sldLayoutId id="2147498037" r:id="rId23"/>
    <p:sldLayoutId id="2147498038" r:id="rId24"/>
    <p:sldLayoutId id="2147498039" r:id="rId25"/>
    <p:sldLayoutId id="2147498040" r:id="rId26"/>
    <p:sldLayoutId id="2147498041" r:id="rId27"/>
    <p:sldLayoutId id="2147498042" r:id="rId28"/>
    <p:sldLayoutId id="2147498043" r:id="rId29"/>
    <p:sldLayoutId id="2147498044" r:id="rId3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alibri" pitchFamily="34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Blip>
          <a:blip r:embed="rId3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Blip>
          <a:blip r:embed="rId3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1.xml"/><Relationship Id="rId3" Type="http://schemas.openxmlformats.org/officeDocument/2006/relationships/image" Target="../media/image6.png"/><Relationship Id="rId7" Type="http://schemas.openxmlformats.org/officeDocument/2006/relationships/slide" Target="slide12.xml"/><Relationship Id="rId12" Type="http://schemas.openxmlformats.org/officeDocument/2006/relationships/slide" Target="slide1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11" Type="http://schemas.openxmlformats.org/officeDocument/2006/relationships/slide" Target="slide18.xml"/><Relationship Id="rId5" Type="http://schemas.openxmlformats.org/officeDocument/2006/relationships/image" Target="../media/image63.jpeg"/><Relationship Id="rId10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13.xml"/><Relationship Id="rId14" Type="http://schemas.openxmlformats.org/officeDocument/2006/relationships/slide" Target="slide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.png"/><Relationship Id="rId7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eg"/><Relationship Id="rId5" Type="http://schemas.openxmlformats.org/officeDocument/2006/relationships/slide" Target="slide14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.png"/><Relationship Id="rId7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slide" Target="slide2.xml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6.png"/><Relationship Id="rId7" Type="http://schemas.openxmlformats.org/officeDocument/2006/relationships/image" Target="../media/image7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6.png"/><Relationship Id="rId7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slide" Target="slide2.xml"/><Relationship Id="rId4" Type="http://schemas.openxmlformats.org/officeDocument/2006/relationships/image" Target="../media/image80.jpeg"/><Relationship Id="rId9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6.png"/><Relationship Id="rId7" Type="http://schemas.openxmlformats.org/officeDocument/2006/relationships/image" Target="../media/image8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11" Type="http://schemas.openxmlformats.org/officeDocument/2006/relationships/slide" Target="slide2.xml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jpeg"/><Relationship Id="rId5" Type="http://schemas.openxmlformats.org/officeDocument/2006/relationships/image" Target="../media/image94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9.xml"/><Relationship Id="rId18" Type="http://schemas.openxmlformats.org/officeDocument/2006/relationships/slide" Target="slide12.xml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image" Target="../media/image5.png"/><Relationship Id="rId16" Type="http://schemas.openxmlformats.org/officeDocument/2006/relationships/slide" Target="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11" Type="http://schemas.openxmlformats.org/officeDocument/2006/relationships/slide" Target="slide23.xml"/><Relationship Id="rId5" Type="http://schemas.openxmlformats.org/officeDocument/2006/relationships/image" Target="../media/image28.jpeg"/><Relationship Id="rId15" Type="http://schemas.openxmlformats.org/officeDocument/2006/relationships/slide" Target="slide18.xml"/><Relationship Id="rId10" Type="http://schemas.openxmlformats.org/officeDocument/2006/relationships/slide" Target="slide21.xml"/><Relationship Id="rId19" Type="http://schemas.openxmlformats.org/officeDocument/2006/relationships/image" Target="../media/image30.jpeg"/><Relationship Id="rId4" Type="http://schemas.openxmlformats.org/officeDocument/2006/relationships/slide" Target="slide24.xml"/><Relationship Id="rId9" Type="http://schemas.openxmlformats.org/officeDocument/2006/relationships/slide" Target="slide20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9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jpeg"/><Relationship Id="rId5" Type="http://schemas.openxmlformats.org/officeDocument/2006/relationships/image" Target="../media/image33.jpeg"/><Relationship Id="rId4" Type="http://schemas.openxmlformats.org/officeDocument/2006/relationships/image" Target="../media/image97.jpeg"/><Relationship Id="rId9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.png"/><Relationship Id="rId7" Type="http://schemas.openxmlformats.org/officeDocument/2006/relationships/slide" Target="slide1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" Target="slide22.xml"/><Relationship Id="rId5" Type="http://schemas.openxmlformats.org/officeDocument/2006/relationships/slide" Target="slide23.xml"/><Relationship Id="rId10" Type="http://schemas.openxmlformats.org/officeDocument/2006/relationships/slide" Target="slide12.xml"/><Relationship Id="rId4" Type="http://schemas.openxmlformats.org/officeDocument/2006/relationships/image" Target="../media/image101.jpeg"/><Relationship Id="rId9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6.png"/><Relationship Id="rId7" Type="http://schemas.openxmlformats.org/officeDocument/2006/relationships/image" Target="../media/image10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jpeg"/><Relationship Id="rId11" Type="http://schemas.openxmlformats.org/officeDocument/2006/relationships/slide" Target="slide2.xml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6.png"/><Relationship Id="rId7" Type="http://schemas.openxmlformats.org/officeDocument/2006/relationships/image" Target="../media/image1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1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" Target="slide25.xml"/><Relationship Id="rId5" Type="http://schemas.openxmlformats.org/officeDocument/2006/relationships/image" Target="../media/image114.jpeg"/><Relationship Id="rId4" Type="http://schemas.openxmlformats.org/officeDocument/2006/relationships/slide" Target="slide26.xml"/><Relationship Id="rId9" Type="http://schemas.openxmlformats.org/officeDocument/2006/relationships/image" Target="../media/image1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5.pn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6.pn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25.jpeg"/><Relationship Id="rId3" Type="http://schemas.openxmlformats.org/officeDocument/2006/relationships/image" Target="../media/image6.png"/><Relationship Id="rId7" Type="http://schemas.openxmlformats.org/officeDocument/2006/relationships/image" Target="../media/image130.jpeg"/><Relationship Id="rId12" Type="http://schemas.openxmlformats.org/officeDocument/2006/relationships/image" Target="../media/image1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9.jpeg"/><Relationship Id="rId11" Type="http://schemas.openxmlformats.org/officeDocument/2006/relationships/image" Target="../media/image122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Relationship Id="rId1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slide" Target="slide4.xml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12" Type="http://schemas.openxmlformats.org/officeDocument/2006/relationships/slide" Target="slide8.xml"/><Relationship Id="rId17" Type="http://schemas.openxmlformats.org/officeDocument/2006/relationships/slide" Target="slide7.xml"/><Relationship Id="rId2" Type="http://schemas.openxmlformats.org/officeDocument/2006/relationships/slide" Target="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image" Target="../media/image5.png"/><Relationship Id="rId15" Type="http://schemas.openxmlformats.org/officeDocument/2006/relationships/slide" Target="slide13.xml"/><Relationship Id="rId10" Type="http://schemas.openxmlformats.org/officeDocument/2006/relationships/image" Target="../media/image36.jpeg"/><Relationship Id="rId4" Type="http://schemas.openxmlformats.org/officeDocument/2006/relationships/image" Target="../media/image32.jpeg"/><Relationship Id="rId9" Type="http://schemas.openxmlformats.org/officeDocument/2006/relationships/image" Target="../media/image35.jpe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6.png"/><Relationship Id="rId7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slide" Target="slide2.xml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6.png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jpeg"/><Relationship Id="rId10" Type="http://schemas.openxmlformats.org/officeDocument/2006/relationships/slide" Target="slide2.xml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F172FA6-8424-4F29-B72A-2AEB5C8C5AF0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0825" y="2492375"/>
            <a:ext cx="85725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de-DE" sz="3600" b="1" dirty="0">
                <a:solidFill>
                  <a:srgbClr val="0058A0"/>
                </a:solidFill>
                <a:latin typeface="+mj-lt"/>
              </a:rPr>
              <a:t>ARTROMOT K1</a:t>
            </a:r>
          </a:p>
          <a:p>
            <a:pPr algn="ctr" eaLnBrk="0" hangingPunct="0">
              <a:defRPr/>
            </a:pPr>
            <a:r>
              <a:rPr lang="de-DE" b="1" dirty="0">
                <a:solidFill>
                  <a:srgbClr val="0058A0"/>
                </a:solidFill>
                <a:latin typeface="Lucida Grande" pitchFamily="84" charset="0"/>
              </a:rPr>
              <a:t>SPARE PARTS</a:t>
            </a:r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88421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</a:t>
            </a:r>
            <a:r>
              <a:rPr lang="de-DE" altLang="de-DE" sz="1100" dirty="0">
                <a:latin typeface="Lucida Grande"/>
              </a:rPr>
              <a:t>sh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30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97636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727E3BF-1C8B-499D-85EC-085096396565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7637" name="Inhaltsplatzhalter 7" descr="gestell.jpg">
            <a:hlinkClick r:id="rId4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8204200" cy="3973512"/>
          </a:xfrm>
        </p:spPr>
      </p:pic>
      <p:sp>
        <p:nvSpPr>
          <p:cNvPr id="197638" name="Rechteck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428750" y="2286000"/>
            <a:ext cx="1143000" cy="19288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39" name="Rechteck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427538" y="2565400"/>
            <a:ext cx="1357312" cy="19288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0" name="Rechteck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571625" y="4714875"/>
            <a:ext cx="357188" cy="714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1" name="Rechteck 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072063" y="4714875"/>
            <a:ext cx="357187" cy="5715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2" name="Rechteck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000375" y="1714500"/>
            <a:ext cx="857250" cy="714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3" name="Rechteck 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857500" y="4214813"/>
            <a:ext cx="857250" cy="5715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4" name="Rechteck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929438" y="1928813"/>
            <a:ext cx="1571625" cy="22145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5" name="Rechteck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643813" y="1500188"/>
            <a:ext cx="571500" cy="5715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6" name="Rechteck 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429250" y="1500188"/>
            <a:ext cx="1785938" cy="714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7" name="Rechteck 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795963" y="4365625"/>
            <a:ext cx="2143125" cy="714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8" name="Rechteck 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929188" y="1643063"/>
            <a:ext cx="500062" cy="5000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49" name="Rechteck 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29063" y="1643063"/>
            <a:ext cx="500062" cy="5000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0" name="Rechteck 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29063" y="4214813"/>
            <a:ext cx="500062" cy="5000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1" name="Rechteck 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072063" y="4214813"/>
            <a:ext cx="500062" cy="5000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2" name="Rechteck 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571625" y="4143375"/>
            <a:ext cx="500063" cy="5000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3" name="Rechteck 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928813" y="1714500"/>
            <a:ext cx="428625" cy="5000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4" name="Rechteck 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071688" y="4357688"/>
            <a:ext cx="785812" cy="714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5" name="Rechteck 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71500" y="4357688"/>
            <a:ext cx="928688" cy="714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6" name="Rechteck 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928688" y="2214563"/>
            <a:ext cx="500062" cy="5715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7" name="Rechteck 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357438" y="1785938"/>
            <a:ext cx="642937" cy="4286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8" name="Rechteck 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1428750" y="1857375"/>
            <a:ext cx="285750" cy="3571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7659" name="Rechteck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98660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F6DDEE7-908F-4A2D-BB89-FD431FCAC282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8661" name="Inhaltsplatzhalter 5" descr="2.0013.059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37338" y="2420938"/>
            <a:ext cx="1230312" cy="3744912"/>
          </a:xfrm>
        </p:spPr>
      </p:pic>
      <p:pic>
        <p:nvPicPr>
          <p:cNvPr id="198662" name="Grafik 6" descr="2.0013.07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700213"/>
            <a:ext cx="2135188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Grafik 7" descr="2.0013.07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1797050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Textfeld 8"/>
          <p:cNvSpPr txBox="1">
            <a:spLocks noChangeArrowheads="1"/>
          </p:cNvSpPr>
          <p:nvPr/>
        </p:nvSpPr>
        <p:spPr bwMode="auto">
          <a:xfrm>
            <a:off x="1331913" y="9810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2.0013.073</a:t>
            </a:r>
          </a:p>
        </p:txBody>
      </p:sp>
      <p:sp>
        <p:nvSpPr>
          <p:cNvPr id="198665" name="Pfeil nach unten 9"/>
          <p:cNvSpPr>
            <a:spLocks noChangeArrowheads="1"/>
          </p:cNvSpPr>
          <p:nvPr/>
        </p:nvSpPr>
        <p:spPr bwMode="auto">
          <a:xfrm>
            <a:off x="1763713" y="12684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8666" name="Textfeld 10"/>
          <p:cNvSpPr txBox="1">
            <a:spLocks noChangeArrowheads="1"/>
          </p:cNvSpPr>
          <p:nvPr/>
        </p:nvSpPr>
        <p:spPr bwMode="auto">
          <a:xfrm>
            <a:off x="4140200" y="98107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2.0013.074</a:t>
            </a:r>
          </a:p>
        </p:txBody>
      </p:sp>
      <p:sp>
        <p:nvSpPr>
          <p:cNvPr id="198667" name="Pfeil nach unten 11"/>
          <p:cNvSpPr>
            <a:spLocks noChangeArrowheads="1"/>
          </p:cNvSpPr>
          <p:nvPr/>
        </p:nvSpPr>
        <p:spPr bwMode="auto">
          <a:xfrm>
            <a:off x="4572000" y="12684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8668" name="Textfeld 12"/>
          <p:cNvSpPr txBox="1">
            <a:spLocks noChangeArrowheads="1"/>
          </p:cNvSpPr>
          <p:nvPr/>
        </p:nvSpPr>
        <p:spPr bwMode="auto">
          <a:xfrm>
            <a:off x="6732588" y="17002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2.0013.059</a:t>
            </a:r>
          </a:p>
        </p:txBody>
      </p:sp>
      <p:sp>
        <p:nvSpPr>
          <p:cNvPr id="198669" name="Pfeil nach unten 13"/>
          <p:cNvSpPr>
            <a:spLocks noChangeArrowheads="1"/>
          </p:cNvSpPr>
          <p:nvPr/>
        </p:nvSpPr>
        <p:spPr bwMode="auto">
          <a:xfrm>
            <a:off x="7164388" y="19891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8670" name="Rechteck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99683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199684" name="Rechteck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85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40D4CC9-2942-4947-AAFF-677938283DE1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9686" name="Inhaltsplatzhalter 5" descr="potigelenk.jpg">
            <a:hlinkClick r:id="rId5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16463" y="2205038"/>
            <a:ext cx="3967162" cy="2922587"/>
          </a:xfrm>
        </p:spPr>
      </p:pic>
      <p:sp>
        <p:nvSpPr>
          <p:cNvPr id="199687" name="Textfeld 8"/>
          <p:cNvSpPr txBox="1">
            <a:spLocks noChangeArrowheads="1"/>
          </p:cNvSpPr>
          <p:nvPr/>
        </p:nvSpPr>
        <p:spPr bwMode="auto">
          <a:xfrm>
            <a:off x="1928813" y="13573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0.0037.082</a:t>
            </a:r>
          </a:p>
        </p:txBody>
      </p:sp>
      <p:sp>
        <p:nvSpPr>
          <p:cNvPr id="199688" name="Pfeil nach unten 9"/>
          <p:cNvSpPr>
            <a:spLocks noChangeArrowheads="1"/>
          </p:cNvSpPr>
          <p:nvPr/>
        </p:nvSpPr>
        <p:spPr bwMode="auto">
          <a:xfrm>
            <a:off x="2357438" y="171450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9689" name="Grafik 6" descr="0.0037.082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39497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0" name="Rechteck 12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1931546">
            <a:off x="4845050" y="3852863"/>
            <a:ext cx="862013" cy="2968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91" name="Rechteck 12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1931546">
            <a:off x="6132513" y="2911475"/>
            <a:ext cx="1727200" cy="14890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92" name="Rechteck 1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235825" y="2708275"/>
            <a:ext cx="1223963" cy="9366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93" name="Rechteck 1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148263" y="2708275"/>
            <a:ext cx="1223962" cy="9366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94" name="Rechteck 12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1931546">
            <a:off x="5764213" y="3724275"/>
            <a:ext cx="314325" cy="6572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95" name="Rechteck 12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1133957">
            <a:off x="4814888" y="3879850"/>
            <a:ext cx="1025525" cy="1063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96" name="Rechteck 12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2108739">
            <a:off x="5132388" y="3981450"/>
            <a:ext cx="503237" cy="1079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97" name="Rechteck 1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580063" y="4868863"/>
            <a:ext cx="5032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9698" name="Rechteck 1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11863" y="2420938"/>
            <a:ext cx="1728787" cy="13684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0707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00708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C22CA2B-76E8-40D6-B729-628B375B4A83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0709" name="Inhaltsplatzhalter 10" descr="0.0031.122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67400" y="1989138"/>
            <a:ext cx="2443163" cy="2071687"/>
          </a:xfrm>
        </p:spPr>
      </p:pic>
      <p:sp>
        <p:nvSpPr>
          <p:cNvPr id="200710" name="Textfeld 8"/>
          <p:cNvSpPr txBox="1">
            <a:spLocks noChangeArrowheads="1"/>
          </p:cNvSpPr>
          <p:nvPr/>
        </p:nvSpPr>
        <p:spPr bwMode="auto">
          <a:xfrm>
            <a:off x="1258888" y="10525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2.0037.258</a:t>
            </a:r>
          </a:p>
        </p:txBody>
      </p:sp>
      <p:sp>
        <p:nvSpPr>
          <p:cNvPr id="200711" name="Pfeil nach unten 9"/>
          <p:cNvSpPr>
            <a:spLocks noChangeArrowheads="1"/>
          </p:cNvSpPr>
          <p:nvPr/>
        </p:nvSpPr>
        <p:spPr bwMode="auto">
          <a:xfrm>
            <a:off x="1687513" y="14811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0712" name="Grafik 11" descr="0.0037.0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286375"/>
            <a:ext cx="17922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3" name="Grafik 12" descr="0.0037.1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5286375"/>
            <a:ext cx="23447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4" name="Grafik 13" descr="0.0037.10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000250"/>
            <a:ext cx="11969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5" name="Grafik 14" descr="2.0013.33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286375"/>
            <a:ext cx="205898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6" name="Grafik 15" descr="2.0037.258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26431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7" name="Textfeld 8"/>
          <p:cNvSpPr txBox="1">
            <a:spLocks noChangeArrowheads="1"/>
          </p:cNvSpPr>
          <p:nvPr/>
        </p:nvSpPr>
        <p:spPr bwMode="auto">
          <a:xfrm>
            <a:off x="1071563" y="4429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0.0037.111</a:t>
            </a:r>
          </a:p>
        </p:txBody>
      </p:sp>
      <p:sp>
        <p:nvSpPr>
          <p:cNvPr id="200718" name="Pfeil nach unten 9"/>
          <p:cNvSpPr>
            <a:spLocks noChangeArrowheads="1"/>
          </p:cNvSpPr>
          <p:nvPr/>
        </p:nvSpPr>
        <p:spPr bwMode="auto">
          <a:xfrm>
            <a:off x="1500188" y="4857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0719" name="Textfeld 8"/>
          <p:cNvSpPr txBox="1">
            <a:spLocks noChangeArrowheads="1"/>
          </p:cNvSpPr>
          <p:nvPr/>
        </p:nvSpPr>
        <p:spPr bwMode="auto">
          <a:xfrm>
            <a:off x="4071938" y="4429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0.0037.006</a:t>
            </a:r>
          </a:p>
        </p:txBody>
      </p:sp>
      <p:sp>
        <p:nvSpPr>
          <p:cNvPr id="200720" name="Pfeil nach unten 9"/>
          <p:cNvSpPr>
            <a:spLocks noChangeArrowheads="1"/>
          </p:cNvSpPr>
          <p:nvPr/>
        </p:nvSpPr>
        <p:spPr bwMode="auto">
          <a:xfrm>
            <a:off x="4500563" y="4857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0721" name="Textfeld 8"/>
          <p:cNvSpPr txBox="1">
            <a:spLocks noChangeArrowheads="1"/>
          </p:cNvSpPr>
          <p:nvPr/>
        </p:nvSpPr>
        <p:spPr bwMode="auto">
          <a:xfrm>
            <a:off x="6643688" y="4429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2.0013.338</a:t>
            </a:r>
          </a:p>
        </p:txBody>
      </p:sp>
      <p:sp>
        <p:nvSpPr>
          <p:cNvPr id="200722" name="Pfeil nach unten 9"/>
          <p:cNvSpPr>
            <a:spLocks noChangeArrowheads="1"/>
          </p:cNvSpPr>
          <p:nvPr/>
        </p:nvSpPr>
        <p:spPr bwMode="auto">
          <a:xfrm>
            <a:off x="7072313" y="4857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0723" name="Textfeld 8"/>
          <p:cNvSpPr txBox="1">
            <a:spLocks noChangeArrowheads="1"/>
          </p:cNvSpPr>
          <p:nvPr/>
        </p:nvSpPr>
        <p:spPr bwMode="auto">
          <a:xfrm>
            <a:off x="4000500" y="10715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0.0037.107</a:t>
            </a:r>
          </a:p>
        </p:txBody>
      </p:sp>
      <p:sp>
        <p:nvSpPr>
          <p:cNvPr id="200724" name="Pfeil nach unten 9"/>
          <p:cNvSpPr>
            <a:spLocks noChangeArrowheads="1"/>
          </p:cNvSpPr>
          <p:nvPr/>
        </p:nvSpPr>
        <p:spPr bwMode="auto">
          <a:xfrm>
            <a:off x="4429125" y="15001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0725" name="Textfeld 8"/>
          <p:cNvSpPr txBox="1">
            <a:spLocks noChangeArrowheads="1"/>
          </p:cNvSpPr>
          <p:nvPr/>
        </p:nvSpPr>
        <p:spPr bwMode="auto">
          <a:xfrm>
            <a:off x="6643688" y="1071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0.0031.122</a:t>
            </a:r>
          </a:p>
        </p:txBody>
      </p:sp>
      <p:sp>
        <p:nvSpPr>
          <p:cNvPr id="200726" name="Pfeil nach unten 9"/>
          <p:cNvSpPr>
            <a:spLocks noChangeArrowheads="1"/>
          </p:cNvSpPr>
          <p:nvPr/>
        </p:nvSpPr>
        <p:spPr bwMode="auto">
          <a:xfrm>
            <a:off x="7000875" y="15001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0727" name="Rechteck 1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1731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01732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115D69-43E1-4400-B36B-467AB18ADF73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1733" name="Inhaltsplatzhalter 7" descr="poti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4000500" cy="2143125"/>
          </a:xfrm>
        </p:spPr>
      </p:pic>
      <p:pic>
        <p:nvPicPr>
          <p:cNvPr id="201734" name="Grafik 8" descr="potidecke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7375"/>
            <a:ext cx="3917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5" name="Textfeld 13"/>
          <p:cNvSpPr txBox="1">
            <a:spLocks noChangeArrowheads="1"/>
          </p:cNvSpPr>
          <p:nvPr/>
        </p:nvSpPr>
        <p:spPr bwMode="auto">
          <a:xfrm>
            <a:off x="928688" y="11430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2.0037.152</a:t>
            </a:r>
          </a:p>
        </p:txBody>
      </p:sp>
      <p:sp>
        <p:nvSpPr>
          <p:cNvPr id="201736" name="Pfeil nach unten 14"/>
          <p:cNvSpPr>
            <a:spLocks noChangeArrowheads="1"/>
          </p:cNvSpPr>
          <p:nvPr/>
        </p:nvSpPr>
        <p:spPr bwMode="auto">
          <a:xfrm>
            <a:off x="1357313" y="15001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37" name="Pfeil nach unten 15"/>
          <p:cNvSpPr>
            <a:spLocks noChangeArrowheads="1"/>
          </p:cNvSpPr>
          <p:nvPr/>
        </p:nvSpPr>
        <p:spPr bwMode="auto">
          <a:xfrm flipV="1">
            <a:off x="500063" y="407193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38" name="Pfeil nach unten 16"/>
          <p:cNvSpPr>
            <a:spLocks noChangeArrowheads="1"/>
          </p:cNvSpPr>
          <p:nvPr/>
        </p:nvSpPr>
        <p:spPr bwMode="auto">
          <a:xfrm flipV="1">
            <a:off x="2214563" y="407193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39" name="Textfeld 17"/>
          <p:cNvSpPr txBox="1">
            <a:spLocks noChangeArrowheads="1"/>
          </p:cNvSpPr>
          <p:nvPr/>
        </p:nvSpPr>
        <p:spPr bwMode="auto">
          <a:xfrm>
            <a:off x="285750" y="44291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0.0037.023</a:t>
            </a:r>
          </a:p>
        </p:txBody>
      </p:sp>
      <p:sp>
        <p:nvSpPr>
          <p:cNvPr id="201740" name="Textfeld 18"/>
          <p:cNvSpPr txBox="1">
            <a:spLocks noChangeArrowheads="1"/>
          </p:cNvSpPr>
          <p:nvPr/>
        </p:nvSpPr>
        <p:spPr bwMode="auto">
          <a:xfrm>
            <a:off x="1785938" y="4429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2.0037.023</a:t>
            </a:r>
          </a:p>
        </p:txBody>
      </p:sp>
      <p:sp>
        <p:nvSpPr>
          <p:cNvPr id="201741" name="Pfeil nach unten 16"/>
          <p:cNvSpPr>
            <a:spLocks noChangeArrowheads="1"/>
          </p:cNvSpPr>
          <p:nvPr/>
        </p:nvSpPr>
        <p:spPr bwMode="auto">
          <a:xfrm flipV="1">
            <a:off x="3857625" y="4071938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42" name="Textfeld 18"/>
          <p:cNvSpPr txBox="1">
            <a:spLocks noChangeArrowheads="1"/>
          </p:cNvSpPr>
          <p:nvPr/>
        </p:nvSpPr>
        <p:spPr bwMode="auto">
          <a:xfrm>
            <a:off x="3851275" y="44370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2.0037.136</a:t>
            </a:r>
          </a:p>
        </p:txBody>
      </p:sp>
      <p:sp>
        <p:nvSpPr>
          <p:cNvPr id="201743" name="Pfeil nach unten 16"/>
          <p:cNvSpPr>
            <a:spLocks noChangeArrowheads="1"/>
          </p:cNvSpPr>
          <p:nvPr/>
        </p:nvSpPr>
        <p:spPr bwMode="auto">
          <a:xfrm flipV="1">
            <a:off x="4786313" y="407193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44" name="Textfeld 13"/>
          <p:cNvSpPr txBox="1">
            <a:spLocks noChangeArrowheads="1"/>
          </p:cNvSpPr>
          <p:nvPr/>
        </p:nvSpPr>
        <p:spPr bwMode="auto">
          <a:xfrm>
            <a:off x="2643188" y="11430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2.0037.150</a:t>
            </a:r>
          </a:p>
        </p:txBody>
      </p:sp>
      <p:sp>
        <p:nvSpPr>
          <p:cNvPr id="201745" name="Pfeil nach unten 14"/>
          <p:cNvSpPr>
            <a:spLocks noChangeArrowheads="1"/>
          </p:cNvSpPr>
          <p:nvPr/>
        </p:nvSpPr>
        <p:spPr bwMode="auto">
          <a:xfrm>
            <a:off x="3071813" y="15001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46" name="Textfeld 13"/>
          <p:cNvSpPr txBox="1">
            <a:spLocks noChangeArrowheads="1"/>
          </p:cNvSpPr>
          <p:nvPr/>
        </p:nvSpPr>
        <p:spPr bwMode="auto">
          <a:xfrm>
            <a:off x="5572125" y="11430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2.0037.150</a:t>
            </a:r>
          </a:p>
        </p:txBody>
      </p:sp>
      <p:sp>
        <p:nvSpPr>
          <p:cNvPr id="201747" name="Pfeil nach unten 14"/>
          <p:cNvSpPr>
            <a:spLocks noChangeArrowheads="1"/>
          </p:cNvSpPr>
          <p:nvPr/>
        </p:nvSpPr>
        <p:spPr bwMode="auto">
          <a:xfrm>
            <a:off x="6000750" y="15001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48" name="Textfeld 13"/>
          <p:cNvSpPr txBox="1">
            <a:spLocks noChangeArrowheads="1"/>
          </p:cNvSpPr>
          <p:nvPr/>
        </p:nvSpPr>
        <p:spPr bwMode="auto">
          <a:xfrm>
            <a:off x="6929438" y="11430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2.0037.151</a:t>
            </a:r>
          </a:p>
        </p:txBody>
      </p:sp>
      <p:sp>
        <p:nvSpPr>
          <p:cNvPr id="201749" name="Pfeil nach unten 14"/>
          <p:cNvSpPr>
            <a:spLocks noChangeArrowheads="1"/>
          </p:cNvSpPr>
          <p:nvPr/>
        </p:nvSpPr>
        <p:spPr bwMode="auto">
          <a:xfrm>
            <a:off x="7358063" y="15001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50" name="Pfeil nach unten 16"/>
          <p:cNvSpPr>
            <a:spLocks noChangeArrowheads="1"/>
          </p:cNvSpPr>
          <p:nvPr/>
        </p:nvSpPr>
        <p:spPr bwMode="auto">
          <a:xfrm flipV="1">
            <a:off x="6500813" y="407193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51" name="Textfeld 18"/>
          <p:cNvSpPr txBox="1">
            <a:spLocks noChangeArrowheads="1"/>
          </p:cNvSpPr>
          <p:nvPr/>
        </p:nvSpPr>
        <p:spPr bwMode="auto">
          <a:xfrm>
            <a:off x="6072188" y="4429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2.0037.141</a:t>
            </a:r>
          </a:p>
        </p:txBody>
      </p:sp>
      <p:sp>
        <p:nvSpPr>
          <p:cNvPr id="201752" name="Pfeil nach unten 16"/>
          <p:cNvSpPr>
            <a:spLocks noChangeArrowheads="1"/>
          </p:cNvSpPr>
          <p:nvPr/>
        </p:nvSpPr>
        <p:spPr bwMode="auto">
          <a:xfrm flipV="1">
            <a:off x="8215313" y="407193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53" name="Textfeld 18"/>
          <p:cNvSpPr txBox="1">
            <a:spLocks noChangeArrowheads="1"/>
          </p:cNvSpPr>
          <p:nvPr/>
        </p:nvSpPr>
        <p:spPr bwMode="auto">
          <a:xfrm>
            <a:off x="7715250" y="44291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0.0037.022</a:t>
            </a:r>
          </a:p>
        </p:txBody>
      </p:sp>
      <p:pic>
        <p:nvPicPr>
          <p:cNvPr id="201754" name="Grafik 29" descr="0.0037.1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5" y="5730875"/>
            <a:ext cx="6445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55" name="Textfeld 13"/>
          <p:cNvSpPr txBox="1">
            <a:spLocks noChangeArrowheads="1"/>
          </p:cNvSpPr>
          <p:nvPr/>
        </p:nvSpPr>
        <p:spPr bwMode="auto">
          <a:xfrm>
            <a:off x="398463" y="50165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0.0037.110</a:t>
            </a:r>
          </a:p>
        </p:txBody>
      </p:sp>
      <p:sp>
        <p:nvSpPr>
          <p:cNvPr id="201756" name="Pfeil nach unten 14"/>
          <p:cNvSpPr>
            <a:spLocks noChangeArrowheads="1"/>
          </p:cNvSpPr>
          <p:nvPr/>
        </p:nvSpPr>
        <p:spPr bwMode="auto">
          <a:xfrm>
            <a:off x="827088" y="53736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57" name="Textfeld 14"/>
          <p:cNvSpPr txBox="1">
            <a:spLocks noChangeArrowheads="1"/>
          </p:cNvSpPr>
          <p:nvPr/>
        </p:nvSpPr>
        <p:spPr bwMode="auto">
          <a:xfrm>
            <a:off x="1476375" y="558958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0.0037.079</a:t>
            </a:r>
          </a:p>
        </p:txBody>
      </p:sp>
      <p:sp>
        <p:nvSpPr>
          <p:cNvPr id="201758" name="Pfeil nach rechts 17"/>
          <p:cNvSpPr>
            <a:spLocks noChangeArrowheads="1"/>
          </p:cNvSpPr>
          <p:nvPr/>
        </p:nvSpPr>
        <p:spPr bwMode="auto">
          <a:xfrm>
            <a:off x="2555875" y="5589588"/>
            <a:ext cx="428625" cy="255587"/>
          </a:xfrm>
          <a:prstGeom prst="rightArrow">
            <a:avLst>
              <a:gd name="adj1" fmla="val 50000"/>
              <a:gd name="adj2" fmla="val 5021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1759" name="Grafik 28" descr="0.0037.079new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013325"/>
            <a:ext cx="1857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60" name="Grafik 32" descr="0.0037.00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229225"/>
            <a:ext cx="2079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61" name="Textfeld 14"/>
          <p:cNvSpPr txBox="1">
            <a:spLocks noChangeArrowheads="1"/>
          </p:cNvSpPr>
          <p:nvPr/>
        </p:nvSpPr>
        <p:spPr bwMode="auto">
          <a:xfrm>
            <a:off x="7667625" y="54451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0.0037.003</a:t>
            </a:r>
          </a:p>
        </p:txBody>
      </p:sp>
      <p:sp>
        <p:nvSpPr>
          <p:cNvPr id="201762" name="Pfeil nach rechts 17"/>
          <p:cNvSpPr>
            <a:spLocks noChangeArrowheads="1"/>
          </p:cNvSpPr>
          <p:nvPr/>
        </p:nvSpPr>
        <p:spPr bwMode="auto">
          <a:xfrm rot="10800000">
            <a:off x="7164388" y="5516563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1763" name="Rechteck 1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2756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70F9CBB-70E3-484D-9B90-2943DD6FC8C0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2757" name="Inhaltsplatzhalter 5" descr="kl gelenk aussen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43663" y="1773238"/>
            <a:ext cx="1501775" cy="2071687"/>
          </a:xfrm>
        </p:spPr>
      </p:pic>
      <p:pic>
        <p:nvPicPr>
          <p:cNvPr id="202758" name="Grafik 6" descr="kl gelenk inne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17367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9" name="Grafik 7" descr="kl gelenk innen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174783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0" name="Grafik 8" descr="kl gelenk aussen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15017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1" name="Textfeld 13"/>
          <p:cNvSpPr txBox="1">
            <a:spLocks noChangeArrowheads="1"/>
          </p:cNvSpPr>
          <p:nvPr/>
        </p:nvSpPr>
        <p:spPr bwMode="auto">
          <a:xfrm>
            <a:off x="2051050" y="42926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2.0037.150</a:t>
            </a:r>
          </a:p>
        </p:txBody>
      </p:sp>
      <p:sp>
        <p:nvSpPr>
          <p:cNvPr id="202762" name="Pfeil nach unten 14"/>
          <p:cNvSpPr>
            <a:spLocks noChangeArrowheads="1"/>
          </p:cNvSpPr>
          <p:nvPr/>
        </p:nvSpPr>
        <p:spPr bwMode="auto">
          <a:xfrm>
            <a:off x="3276600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63" name="Textfeld 13"/>
          <p:cNvSpPr txBox="1">
            <a:spLocks noChangeArrowheads="1"/>
          </p:cNvSpPr>
          <p:nvPr/>
        </p:nvSpPr>
        <p:spPr bwMode="auto">
          <a:xfrm>
            <a:off x="5364163" y="42926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2.0037.150</a:t>
            </a:r>
          </a:p>
        </p:txBody>
      </p:sp>
      <p:sp>
        <p:nvSpPr>
          <p:cNvPr id="202764" name="Pfeil nach unten 14"/>
          <p:cNvSpPr>
            <a:spLocks noChangeArrowheads="1"/>
          </p:cNvSpPr>
          <p:nvPr/>
        </p:nvSpPr>
        <p:spPr bwMode="auto">
          <a:xfrm>
            <a:off x="5148263" y="14128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65" name="Textfeld 13"/>
          <p:cNvSpPr txBox="1">
            <a:spLocks noChangeArrowheads="1"/>
          </p:cNvSpPr>
          <p:nvPr/>
        </p:nvSpPr>
        <p:spPr bwMode="auto">
          <a:xfrm>
            <a:off x="7164388" y="42926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0.0037.022</a:t>
            </a:r>
          </a:p>
        </p:txBody>
      </p:sp>
      <p:sp>
        <p:nvSpPr>
          <p:cNvPr id="202766" name="Pfeil nach unten 14"/>
          <p:cNvSpPr>
            <a:spLocks noChangeArrowheads="1"/>
          </p:cNvSpPr>
          <p:nvPr/>
        </p:nvSpPr>
        <p:spPr bwMode="auto">
          <a:xfrm>
            <a:off x="6804025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67" name="Textfeld 13"/>
          <p:cNvSpPr txBox="1">
            <a:spLocks noChangeArrowheads="1"/>
          </p:cNvSpPr>
          <p:nvPr/>
        </p:nvSpPr>
        <p:spPr bwMode="auto">
          <a:xfrm>
            <a:off x="395288" y="42926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0.0037.022</a:t>
            </a:r>
          </a:p>
        </p:txBody>
      </p:sp>
      <p:sp>
        <p:nvSpPr>
          <p:cNvPr id="202768" name="Pfeil nach unten 14"/>
          <p:cNvSpPr>
            <a:spLocks noChangeArrowheads="1"/>
          </p:cNvSpPr>
          <p:nvPr/>
        </p:nvSpPr>
        <p:spPr bwMode="auto">
          <a:xfrm>
            <a:off x="1619250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69" name="Pfeil nach unten 16"/>
          <p:cNvSpPr>
            <a:spLocks noChangeArrowheads="1"/>
          </p:cNvSpPr>
          <p:nvPr/>
        </p:nvSpPr>
        <p:spPr bwMode="auto">
          <a:xfrm flipV="1">
            <a:off x="2484438" y="39338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70" name="Textfeld 20"/>
          <p:cNvSpPr txBox="1">
            <a:spLocks noChangeArrowheads="1"/>
          </p:cNvSpPr>
          <p:nvPr/>
        </p:nvSpPr>
        <p:spPr bwMode="auto">
          <a:xfrm>
            <a:off x="2843213" y="10525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2.0037.136</a:t>
            </a:r>
          </a:p>
        </p:txBody>
      </p:sp>
      <p:sp>
        <p:nvSpPr>
          <p:cNvPr id="202771" name="Pfeil nach unten 16"/>
          <p:cNvSpPr>
            <a:spLocks noChangeArrowheads="1"/>
          </p:cNvSpPr>
          <p:nvPr/>
        </p:nvSpPr>
        <p:spPr bwMode="auto">
          <a:xfrm flipV="1">
            <a:off x="5795963" y="39338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72" name="Textfeld 22"/>
          <p:cNvSpPr txBox="1">
            <a:spLocks noChangeArrowheads="1"/>
          </p:cNvSpPr>
          <p:nvPr/>
        </p:nvSpPr>
        <p:spPr bwMode="auto">
          <a:xfrm>
            <a:off x="4716463" y="10525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2.0037.136</a:t>
            </a:r>
          </a:p>
        </p:txBody>
      </p:sp>
      <p:sp>
        <p:nvSpPr>
          <p:cNvPr id="202773" name="Pfeil nach unten 16"/>
          <p:cNvSpPr>
            <a:spLocks noChangeArrowheads="1"/>
          </p:cNvSpPr>
          <p:nvPr/>
        </p:nvSpPr>
        <p:spPr bwMode="auto">
          <a:xfrm flipV="1">
            <a:off x="900113" y="39338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74" name="Pfeil nach unten 16"/>
          <p:cNvSpPr>
            <a:spLocks noChangeArrowheads="1"/>
          </p:cNvSpPr>
          <p:nvPr/>
        </p:nvSpPr>
        <p:spPr bwMode="auto">
          <a:xfrm flipV="1">
            <a:off x="7596188" y="39338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75" name="Textfeld 13"/>
          <p:cNvSpPr txBox="1">
            <a:spLocks noChangeArrowheads="1"/>
          </p:cNvSpPr>
          <p:nvPr/>
        </p:nvSpPr>
        <p:spPr bwMode="auto">
          <a:xfrm>
            <a:off x="6443663" y="10525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2.0037.151</a:t>
            </a:r>
          </a:p>
        </p:txBody>
      </p:sp>
      <p:sp>
        <p:nvSpPr>
          <p:cNvPr id="202776" name="Textfeld 13"/>
          <p:cNvSpPr txBox="1">
            <a:spLocks noChangeArrowheads="1"/>
          </p:cNvSpPr>
          <p:nvPr/>
        </p:nvSpPr>
        <p:spPr bwMode="auto">
          <a:xfrm>
            <a:off x="1187450" y="10525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2.0037.151</a:t>
            </a:r>
          </a:p>
        </p:txBody>
      </p:sp>
      <p:sp>
        <p:nvSpPr>
          <p:cNvPr id="202777" name="Textfeld 14"/>
          <p:cNvSpPr txBox="1">
            <a:spLocks noChangeArrowheads="1"/>
          </p:cNvSpPr>
          <p:nvPr/>
        </p:nvSpPr>
        <p:spPr bwMode="auto">
          <a:xfrm>
            <a:off x="412750" y="52244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0.0037.079</a:t>
            </a:r>
          </a:p>
        </p:txBody>
      </p:sp>
      <p:sp>
        <p:nvSpPr>
          <p:cNvPr id="202778" name="Pfeil nach rechts 17"/>
          <p:cNvSpPr>
            <a:spLocks noChangeArrowheads="1"/>
          </p:cNvSpPr>
          <p:nvPr/>
        </p:nvSpPr>
        <p:spPr bwMode="auto">
          <a:xfrm>
            <a:off x="1547813" y="5229225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2779" name="Grafik 28" descr="0.0037.079new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941888"/>
            <a:ext cx="170338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80" name="Grafik 28" descr="0.0037.00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941888"/>
            <a:ext cx="2079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81" name="Textfeld 14"/>
          <p:cNvSpPr txBox="1">
            <a:spLocks noChangeArrowheads="1"/>
          </p:cNvSpPr>
          <p:nvPr/>
        </p:nvSpPr>
        <p:spPr bwMode="auto">
          <a:xfrm>
            <a:off x="7235825" y="52292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0.0037.003</a:t>
            </a:r>
          </a:p>
        </p:txBody>
      </p:sp>
      <p:sp>
        <p:nvSpPr>
          <p:cNvPr id="202782" name="Pfeil nach rechts 17"/>
          <p:cNvSpPr>
            <a:spLocks noChangeArrowheads="1"/>
          </p:cNvSpPr>
          <p:nvPr/>
        </p:nvSpPr>
        <p:spPr bwMode="auto">
          <a:xfrm rot="10800000">
            <a:off x="6588125" y="5229225"/>
            <a:ext cx="428625" cy="2698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2783" name="Rechteck 1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49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3780" name="Foliennummernplatzhalt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03F0FF5-0115-40EF-BD52-2C44A0B10476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203781" name="Foliennummernplatzhalter 4"/>
          <p:cNvSpPr txBox="1">
            <a:spLocks/>
          </p:cNvSpPr>
          <p:nvPr/>
        </p:nvSpPr>
        <p:spPr bwMode="auto">
          <a:xfrm>
            <a:off x="8497888" y="6546850"/>
            <a:ext cx="3778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5FECA313-8174-470E-AD84-9F2D74D813FC}" type="slidenum">
              <a:rPr lang="de-DE" altLang="de-DE" sz="800">
                <a:solidFill>
                  <a:srgbClr val="FFFFFF"/>
                </a:solidFill>
                <a:latin typeface="Lucida Grande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de-DE" altLang="de-DE" sz="80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203782" name="Foliennummernplatzhalter 4"/>
          <p:cNvSpPr txBox="1">
            <a:spLocks/>
          </p:cNvSpPr>
          <p:nvPr/>
        </p:nvSpPr>
        <p:spPr bwMode="auto">
          <a:xfrm>
            <a:off x="8650288" y="6699250"/>
            <a:ext cx="3778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095E4817-C45A-470C-A27E-847D534DDDAB}" type="slidenum">
              <a:rPr lang="de-DE" altLang="de-DE" sz="800">
                <a:solidFill>
                  <a:srgbClr val="FFFFFF"/>
                </a:solidFill>
                <a:latin typeface="Lucida Grande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de-DE" altLang="de-DE" sz="80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3783" name="Inhaltsplatzhalter 5" descr="2.0037.032-b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28775"/>
            <a:ext cx="30384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Grafik 12" descr="fussauflageETb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92600"/>
            <a:ext cx="2963862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Grafik 14" descr="0.0037.07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300663"/>
            <a:ext cx="10477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Grafik 15" descr="0.0037.07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437063"/>
            <a:ext cx="1481138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7" name="Textfeld 13"/>
          <p:cNvSpPr txBox="1">
            <a:spLocks noChangeArrowheads="1"/>
          </p:cNvSpPr>
          <p:nvPr/>
        </p:nvSpPr>
        <p:spPr bwMode="auto">
          <a:xfrm>
            <a:off x="6443663" y="9810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2.0037.032</a:t>
            </a:r>
          </a:p>
        </p:txBody>
      </p:sp>
      <p:sp>
        <p:nvSpPr>
          <p:cNvPr id="203788" name="Pfeil nach unten 14"/>
          <p:cNvSpPr>
            <a:spLocks noChangeArrowheads="1"/>
          </p:cNvSpPr>
          <p:nvPr/>
        </p:nvSpPr>
        <p:spPr bwMode="auto">
          <a:xfrm>
            <a:off x="6875463" y="12684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789" name="Textfeld 13"/>
          <p:cNvSpPr txBox="1">
            <a:spLocks noChangeArrowheads="1"/>
          </p:cNvSpPr>
          <p:nvPr/>
        </p:nvSpPr>
        <p:spPr bwMode="auto">
          <a:xfrm>
            <a:off x="3851275" y="37893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0.0037.077</a:t>
            </a:r>
          </a:p>
        </p:txBody>
      </p:sp>
      <p:sp>
        <p:nvSpPr>
          <p:cNvPr id="203790" name="Pfeil nach unten 14"/>
          <p:cNvSpPr>
            <a:spLocks noChangeArrowheads="1"/>
          </p:cNvSpPr>
          <p:nvPr/>
        </p:nvSpPr>
        <p:spPr bwMode="auto">
          <a:xfrm>
            <a:off x="4356100" y="4076700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791" name="Textfeld 13"/>
          <p:cNvSpPr txBox="1">
            <a:spLocks noChangeArrowheads="1"/>
          </p:cNvSpPr>
          <p:nvPr/>
        </p:nvSpPr>
        <p:spPr bwMode="auto">
          <a:xfrm>
            <a:off x="1908175" y="465296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0.0037.076</a:t>
            </a:r>
          </a:p>
        </p:txBody>
      </p:sp>
      <p:sp>
        <p:nvSpPr>
          <p:cNvPr id="203792" name="Pfeil nach unten 14"/>
          <p:cNvSpPr>
            <a:spLocks noChangeArrowheads="1"/>
          </p:cNvSpPr>
          <p:nvPr/>
        </p:nvSpPr>
        <p:spPr bwMode="auto">
          <a:xfrm>
            <a:off x="2339975" y="49418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793" name="Pfeil nach unten 16"/>
          <p:cNvSpPr>
            <a:spLocks noChangeArrowheads="1"/>
          </p:cNvSpPr>
          <p:nvPr/>
        </p:nvSpPr>
        <p:spPr bwMode="auto">
          <a:xfrm flipV="1">
            <a:off x="5722938" y="579278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794" name="Textfeld 13"/>
          <p:cNvSpPr txBox="1">
            <a:spLocks noChangeArrowheads="1"/>
          </p:cNvSpPr>
          <p:nvPr/>
        </p:nvSpPr>
        <p:spPr bwMode="auto">
          <a:xfrm>
            <a:off x="5292725" y="61658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2.0013.303</a:t>
            </a:r>
          </a:p>
        </p:txBody>
      </p:sp>
      <p:sp>
        <p:nvSpPr>
          <p:cNvPr id="203795" name="Pfeil nach unten 16"/>
          <p:cNvSpPr>
            <a:spLocks noChangeArrowheads="1"/>
          </p:cNvSpPr>
          <p:nvPr/>
        </p:nvSpPr>
        <p:spPr bwMode="auto">
          <a:xfrm flipV="1">
            <a:off x="7151688" y="579278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796" name="Textfeld 13"/>
          <p:cNvSpPr txBox="1">
            <a:spLocks noChangeArrowheads="1"/>
          </p:cNvSpPr>
          <p:nvPr/>
        </p:nvSpPr>
        <p:spPr bwMode="auto">
          <a:xfrm>
            <a:off x="6659563" y="61658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2.0013.298</a:t>
            </a:r>
          </a:p>
        </p:txBody>
      </p:sp>
      <p:sp>
        <p:nvSpPr>
          <p:cNvPr id="203797" name="Pfeil nach unten 16"/>
          <p:cNvSpPr>
            <a:spLocks noChangeArrowheads="1"/>
          </p:cNvSpPr>
          <p:nvPr/>
        </p:nvSpPr>
        <p:spPr bwMode="auto">
          <a:xfrm flipV="1">
            <a:off x="8294688" y="579278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798" name="Textfeld 13"/>
          <p:cNvSpPr txBox="1">
            <a:spLocks noChangeArrowheads="1"/>
          </p:cNvSpPr>
          <p:nvPr/>
        </p:nvSpPr>
        <p:spPr bwMode="auto">
          <a:xfrm>
            <a:off x="7751763" y="6165850"/>
            <a:ext cx="1392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b="1">
                <a:latin typeface="Arial" pitchFamily="34" charset="0"/>
                <a:cs typeface="Arial" pitchFamily="34" charset="0"/>
              </a:rPr>
              <a:t>DIN7991M5X18A2</a:t>
            </a:r>
          </a:p>
        </p:txBody>
      </p:sp>
      <p:sp>
        <p:nvSpPr>
          <p:cNvPr id="203799" name="Textfeld 13"/>
          <p:cNvSpPr txBox="1">
            <a:spLocks noChangeArrowheads="1"/>
          </p:cNvSpPr>
          <p:nvPr/>
        </p:nvSpPr>
        <p:spPr bwMode="auto">
          <a:xfrm>
            <a:off x="6008688" y="35782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2.0037.190</a:t>
            </a:r>
          </a:p>
        </p:txBody>
      </p:sp>
      <p:sp>
        <p:nvSpPr>
          <p:cNvPr id="203800" name="Pfeil nach unten 14"/>
          <p:cNvSpPr>
            <a:spLocks noChangeArrowheads="1"/>
          </p:cNvSpPr>
          <p:nvPr/>
        </p:nvSpPr>
        <p:spPr bwMode="auto">
          <a:xfrm>
            <a:off x="6437313" y="39354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801" name="Textfeld 13"/>
          <p:cNvSpPr txBox="1">
            <a:spLocks noChangeArrowheads="1"/>
          </p:cNvSpPr>
          <p:nvPr/>
        </p:nvSpPr>
        <p:spPr bwMode="auto">
          <a:xfrm>
            <a:off x="7366000" y="35782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2.0013.301</a:t>
            </a:r>
          </a:p>
        </p:txBody>
      </p:sp>
      <p:sp>
        <p:nvSpPr>
          <p:cNvPr id="203802" name="Pfeil nach unten 14"/>
          <p:cNvSpPr>
            <a:spLocks noChangeArrowheads="1"/>
          </p:cNvSpPr>
          <p:nvPr/>
        </p:nvSpPr>
        <p:spPr bwMode="auto">
          <a:xfrm>
            <a:off x="7794625" y="39354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3803" name="Grafik 38" descr="2.0013.08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28775"/>
            <a:ext cx="1217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804" name="Textfeld 13"/>
          <p:cNvSpPr txBox="1">
            <a:spLocks noChangeArrowheads="1"/>
          </p:cNvSpPr>
          <p:nvPr/>
        </p:nvSpPr>
        <p:spPr bwMode="auto">
          <a:xfrm>
            <a:off x="4067175" y="98107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2.0013.087</a:t>
            </a:r>
          </a:p>
        </p:txBody>
      </p:sp>
      <p:sp>
        <p:nvSpPr>
          <p:cNvPr id="203805" name="Pfeil nach unten 14"/>
          <p:cNvSpPr>
            <a:spLocks noChangeArrowheads="1"/>
          </p:cNvSpPr>
          <p:nvPr/>
        </p:nvSpPr>
        <p:spPr bwMode="auto">
          <a:xfrm>
            <a:off x="4572000" y="12684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3806" name="Grafik 41" descr="2.0038.01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89376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807" name="Textfeld 13"/>
          <p:cNvSpPr txBox="1">
            <a:spLocks noChangeArrowheads="1"/>
          </p:cNvSpPr>
          <p:nvPr/>
        </p:nvSpPr>
        <p:spPr bwMode="auto">
          <a:xfrm>
            <a:off x="468313" y="38608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2.0038.012</a:t>
            </a:r>
          </a:p>
        </p:txBody>
      </p:sp>
      <p:sp>
        <p:nvSpPr>
          <p:cNvPr id="203808" name="Pfeil nach unten 14"/>
          <p:cNvSpPr>
            <a:spLocks noChangeArrowheads="1"/>
          </p:cNvSpPr>
          <p:nvPr/>
        </p:nvSpPr>
        <p:spPr bwMode="auto">
          <a:xfrm>
            <a:off x="900113" y="414972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3809" name="Grafik 13" descr="fussauflageETb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36734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810" name="Pfeil nach unten 16"/>
          <p:cNvSpPr>
            <a:spLocks noChangeArrowheads="1"/>
          </p:cNvSpPr>
          <p:nvPr/>
        </p:nvSpPr>
        <p:spPr bwMode="auto">
          <a:xfrm flipV="1">
            <a:off x="2051050" y="3068638"/>
            <a:ext cx="214313" cy="6429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811" name="Textfeld 13"/>
          <p:cNvSpPr txBox="1">
            <a:spLocks noChangeArrowheads="1"/>
          </p:cNvSpPr>
          <p:nvPr/>
        </p:nvSpPr>
        <p:spPr bwMode="auto">
          <a:xfrm>
            <a:off x="1643063" y="37020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2.0037.196</a:t>
            </a:r>
          </a:p>
        </p:txBody>
      </p:sp>
      <p:sp>
        <p:nvSpPr>
          <p:cNvPr id="203812" name="Pfeil nach unten 16"/>
          <p:cNvSpPr>
            <a:spLocks noChangeArrowheads="1"/>
          </p:cNvSpPr>
          <p:nvPr/>
        </p:nvSpPr>
        <p:spPr bwMode="auto">
          <a:xfrm flipV="1">
            <a:off x="357188" y="3059113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813" name="Textfeld 13"/>
          <p:cNvSpPr txBox="1">
            <a:spLocks noChangeArrowheads="1"/>
          </p:cNvSpPr>
          <p:nvPr/>
        </p:nvSpPr>
        <p:spPr bwMode="auto">
          <a:xfrm>
            <a:off x="-71438" y="34163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2.0037.204</a:t>
            </a:r>
          </a:p>
        </p:txBody>
      </p:sp>
      <p:sp>
        <p:nvSpPr>
          <p:cNvPr id="203814" name="Textfeld 13"/>
          <p:cNvSpPr txBox="1">
            <a:spLocks noChangeArrowheads="1"/>
          </p:cNvSpPr>
          <p:nvPr/>
        </p:nvSpPr>
        <p:spPr bwMode="auto">
          <a:xfrm>
            <a:off x="2071688" y="1130300"/>
            <a:ext cx="1492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DIN125D5,3vz</a:t>
            </a:r>
          </a:p>
        </p:txBody>
      </p:sp>
      <p:sp>
        <p:nvSpPr>
          <p:cNvPr id="203815" name="Pfeil nach unten 14"/>
          <p:cNvSpPr>
            <a:spLocks noChangeArrowheads="1"/>
          </p:cNvSpPr>
          <p:nvPr/>
        </p:nvSpPr>
        <p:spPr bwMode="auto">
          <a:xfrm>
            <a:off x="2500313" y="14874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816" name="Textfeld 13"/>
          <p:cNvSpPr txBox="1">
            <a:spLocks noChangeArrowheads="1"/>
          </p:cNvSpPr>
          <p:nvPr/>
        </p:nvSpPr>
        <p:spPr bwMode="auto">
          <a:xfrm>
            <a:off x="571500" y="1130300"/>
            <a:ext cx="1285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DIN6325D3X30</a:t>
            </a:r>
          </a:p>
        </p:txBody>
      </p:sp>
      <p:sp>
        <p:nvSpPr>
          <p:cNvPr id="203817" name="Pfeil nach unten 14"/>
          <p:cNvSpPr>
            <a:spLocks noChangeArrowheads="1"/>
          </p:cNvSpPr>
          <p:nvPr/>
        </p:nvSpPr>
        <p:spPr bwMode="auto">
          <a:xfrm>
            <a:off x="1071563" y="14874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818" name="Pfeil nach unten 16"/>
          <p:cNvSpPr>
            <a:spLocks noChangeArrowheads="1"/>
          </p:cNvSpPr>
          <p:nvPr/>
        </p:nvSpPr>
        <p:spPr bwMode="auto">
          <a:xfrm flipV="1">
            <a:off x="3286125" y="3059113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819" name="Textfeld 13"/>
          <p:cNvSpPr txBox="1">
            <a:spLocks noChangeArrowheads="1"/>
          </p:cNvSpPr>
          <p:nvPr/>
        </p:nvSpPr>
        <p:spPr bwMode="auto">
          <a:xfrm>
            <a:off x="2857500" y="34163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2.0037.205</a:t>
            </a:r>
          </a:p>
        </p:txBody>
      </p:sp>
      <p:sp>
        <p:nvSpPr>
          <p:cNvPr id="203820" name="Pfeil nach unten 16"/>
          <p:cNvSpPr>
            <a:spLocks noChangeArrowheads="1"/>
          </p:cNvSpPr>
          <p:nvPr/>
        </p:nvSpPr>
        <p:spPr bwMode="auto">
          <a:xfrm flipV="1">
            <a:off x="1571625" y="3059113"/>
            <a:ext cx="214313" cy="21431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3821" name="Textfeld 13"/>
          <p:cNvSpPr txBox="1">
            <a:spLocks noChangeArrowheads="1"/>
          </p:cNvSpPr>
          <p:nvPr/>
        </p:nvSpPr>
        <p:spPr bwMode="auto">
          <a:xfrm>
            <a:off x="857250" y="3273425"/>
            <a:ext cx="1285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b="1">
                <a:latin typeface="Arial" pitchFamily="34" charset="0"/>
                <a:cs typeface="Arial" pitchFamily="34" charset="0"/>
              </a:rPr>
              <a:t>DIN7991M5X8A2</a:t>
            </a:r>
          </a:p>
        </p:txBody>
      </p:sp>
      <p:sp>
        <p:nvSpPr>
          <p:cNvPr id="203822" name="Rechteck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13"/>
          <p:cNvSpPr txBox="1">
            <a:spLocks noChangeArrowheads="1"/>
          </p:cNvSpPr>
          <p:nvPr/>
        </p:nvSpPr>
        <p:spPr bwMode="auto">
          <a:xfrm>
            <a:off x="3036890" y="5207065"/>
            <a:ext cx="1214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 smtClean="0">
                <a:latin typeface="Arial" charset="0"/>
                <a:cs typeface="Arial" charset="0"/>
              </a:rPr>
              <a:t>0.0034.118</a:t>
            </a:r>
            <a:endParaRPr lang="de-DE" sz="1400" b="1" dirty="0">
              <a:latin typeface="Arial" charset="0"/>
              <a:cs typeface="Arial" charset="0"/>
            </a:endParaRPr>
          </a:p>
        </p:txBody>
      </p:sp>
      <p:sp>
        <p:nvSpPr>
          <p:cNvPr id="24" name="Pfeil nach unten 16"/>
          <p:cNvSpPr>
            <a:spLocks noChangeArrowheads="1"/>
          </p:cNvSpPr>
          <p:nvPr/>
        </p:nvSpPr>
        <p:spPr bwMode="auto">
          <a:xfrm rot="16200000" flipV="1">
            <a:off x="3325292" y="4800390"/>
            <a:ext cx="246012" cy="39002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177" y="4221088"/>
            <a:ext cx="1862931" cy="1895330"/>
          </a:xfrm>
          <a:prstGeom prst="rect">
            <a:avLst/>
          </a:prstGeom>
        </p:spPr>
      </p:pic>
      <p:sp>
        <p:nvSpPr>
          <p:cNvPr id="204802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3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4804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D6CB180-8CB8-4E43-99DD-177A575FB760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4805" name="Inhaltsplatzhalter 8" descr="sprunggelenkfixierung.jpg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857375"/>
            <a:ext cx="4876800" cy="1325563"/>
          </a:xfrm>
        </p:spPr>
      </p:pic>
      <p:pic>
        <p:nvPicPr>
          <p:cNvPr id="204806" name="Grafik 6" descr="0.0037.078 2.0037.1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429000"/>
            <a:ext cx="31686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feld 13"/>
          <p:cNvSpPr txBox="1">
            <a:spLocks noChangeArrowheads="1"/>
          </p:cNvSpPr>
          <p:nvPr/>
        </p:nvSpPr>
        <p:spPr bwMode="auto">
          <a:xfrm>
            <a:off x="1785938" y="1071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2.0037.195</a:t>
            </a:r>
          </a:p>
        </p:txBody>
      </p:sp>
      <p:sp>
        <p:nvSpPr>
          <p:cNvPr id="204808" name="Pfeil nach unten 14"/>
          <p:cNvSpPr>
            <a:spLocks noChangeArrowheads="1"/>
          </p:cNvSpPr>
          <p:nvPr/>
        </p:nvSpPr>
        <p:spPr bwMode="auto">
          <a:xfrm>
            <a:off x="2214563" y="1428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4809" name="Textfeld 13"/>
          <p:cNvSpPr txBox="1">
            <a:spLocks noChangeArrowheads="1"/>
          </p:cNvSpPr>
          <p:nvPr/>
        </p:nvSpPr>
        <p:spPr bwMode="auto">
          <a:xfrm>
            <a:off x="3786188" y="1071563"/>
            <a:ext cx="1571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GN534-40-M8SW</a:t>
            </a:r>
          </a:p>
        </p:txBody>
      </p:sp>
      <p:sp>
        <p:nvSpPr>
          <p:cNvPr id="204810" name="Pfeil nach unten 14"/>
          <p:cNvSpPr>
            <a:spLocks noChangeArrowheads="1"/>
          </p:cNvSpPr>
          <p:nvPr/>
        </p:nvSpPr>
        <p:spPr bwMode="auto">
          <a:xfrm>
            <a:off x="4500563" y="1428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4811" name="Textfeld 13"/>
          <p:cNvSpPr txBox="1">
            <a:spLocks noChangeArrowheads="1"/>
          </p:cNvSpPr>
          <p:nvPr/>
        </p:nvSpPr>
        <p:spPr bwMode="auto">
          <a:xfrm>
            <a:off x="7500938" y="27146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0.0037.078</a:t>
            </a:r>
          </a:p>
        </p:txBody>
      </p:sp>
      <p:sp>
        <p:nvSpPr>
          <p:cNvPr id="204812" name="Pfeil nach unten 14"/>
          <p:cNvSpPr>
            <a:spLocks noChangeArrowheads="1"/>
          </p:cNvSpPr>
          <p:nvPr/>
        </p:nvSpPr>
        <p:spPr bwMode="auto">
          <a:xfrm>
            <a:off x="8001000" y="30718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4813" name="Pfeil nach unten 16"/>
          <p:cNvSpPr>
            <a:spLocks noChangeArrowheads="1"/>
          </p:cNvSpPr>
          <p:nvPr/>
        </p:nvSpPr>
        <p:spPr bwMode="auto">
          <a:xfrm flipV="1">
            <a:off x="785813" y="32861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4814" name="Textfeld 13"/>
          <p:cNvSpPr txBox="1">
            <a:spLocks noChangeArrowheads="1"/>
          </p:cNvSpPr>
          <p:nvPr/>
        </p:nvSpPr>
        <p:spPr bwMode="auto">
          <a:xfrm>
            <a:off x="357188" y="36433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0.0037.202</a:t>
            </a:r>
          </a:p>
        </p:txBody>
      </p:sp>
      <p:sp>
        <p:nvSpPr>
          <p:cNvPr id="204815" name="Pfeil nach unten 16"/>
          <p:cNvSpPr>
            <a:spLocks noChangeArrowheads="1"/>
          </p:cNvSpPr>
          <p:nvPr/>
        </p:nvSpPr>
        <p:spPr bwMode="auto">
          <a:xfrm flipV="1">
            <a:off x="3429000" y="3286125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4816" name="Textfeld 13"/>
          <p:cNvSpPr txBox="1">
            <a:spLocks noChangeArrowheads="1"/>
          </p:cNvSpPr>
          <p:nvPr/>
        </p:nvSpPr>
        <p:spPr bwMode="auto">
          <a:xfrm>
            <a:off x="3000375" y="36433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2.0031.119</a:t>
            </a:r>
          </a:p>
        </p:txBody>
      </p:sp>
      <p:sp>
        <p:nvSpPr>
          <p:cNvPr id="204817" name="Pfeil nach unten 16"/>
          <p:cNvSpPr>
            <a:spLocks noChangeArrowheads="1"/>
          </p:cNvSpPr>
          <p:nvPr/>
        </p:nvSpPr>
        <p:spPr bwMode="auto">
          <a:xfrm flipV="1">
            <a:off x="6643688" y="550068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4818" name="Textfeld 13"/>
          <p:cNvSpPr txBox="1">
            <a:spLocks noChangeArrowheads="1"/>
          </p:cNvSpPr>
          <p:nvPr/>
        </p:nvSpPr>
        <p:spPr bwMode="auto">
          <a:xfrm>
            <a:off x="6215063" y="58578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2.0037.153</a:t>
            </a:r>
          </a:p>
        </p:txBody>
      </p:sp>
      <p:sp>
        <p:nvSpPr>
          <p:cNvPr id="204820" name="Rechteck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5828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FDDED01-1F65-4AB6-BF47-CAD48EB2C2FD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5829" name="Inhaltsplatzhalter 5" descr="0.0037.150.jpg">
            <a:hlinkClick r:id="rId4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450" y="1773238"/>
            <a:ext cx="2549525" cy="3235325"/>
          </a:xfrm>
        </p:spPr>
      </p:pic>
      <p:pic>
        <p:nvPicPr>
          <p:cNvPr id="205830" name="Grafik 6" descr="0.0037.20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143125"/>
            <a:ext cx="442436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feld 13"/>
          <p:cNvSpPr txBox="1">
            <a:spLocks noChangeArrowheads="1"/>
          </p:cNvSpPr>
          <p:nvPr/>
        </p:nvSpPr>
        <p:spPr bwMode="auto">
          <a:xfrm>
            <a:off x="1928813" y="1000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0.0037.150</a:t>
            </a:r>
          </a:p>
        </p:txBody>
      </p:sp>
      <p:sp>
        <p:nvSpPr>
          <p:cNvPr id="205832" name="Pfeil nach unten 14"/>
          <p:cNvSpPr>
            <a:spLocks noChangeArrowheads="1"/>
          </p:cNvSpPr>
          <p:nvPr/>
        </p:nvSpPr>
        <p:spPr bwMode="auto">
          <a:xfrm>
            <a:off x="2357438" y="13573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5833" name="Textfeld 13"/>
          <p:cNvSpPr txBox="1">
            <a:spLocks noChangeArrowheads="1"/>
          </p:cNvSpPr>
          <p:nvPr/>
        </p:nvSpPr>
        <p:spPr bwMode="auto">
          <a:xfrm>
            <a:off x="5357813" y="12858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2.0037.243</a:t>
            </a:r>
          </a:p>
        </p:txBody>
      </p:sp>
      <p:sp>
        <p:nvSpPr>
          <p:cNvPr id="205834" name="Pfeil nach unten 14"/>
          <p:cNvSpPr>
            <a:spLocks noChangeArrowheads="1"/>
          </p:cNvSpPr>
          <p:nvPr/>
        </p:nvSpPr>
        <p:spPr bwMode="auto">
          <a:xfrm>
            <a:off x="5786438" y="16430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5835" name="Pfeil nach unten 16"/>
          <p:cNvSpPr>
            <a:spLocks noChangeArrowheads="1"/>
          </p:cNvSpPr>
          <p:nvPr/>
        </p:nvSpPr>
        <p:spPr bwMode="auto">
          <a:xfrm flipV="1">
            <a:off x="4572000" y="4929188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5836" name="Textfeld 13"/>
          <p:cNvSpPr txBox="1">
            <a:spLocks noChangeArrowheads="1"/>
          </p:cNvSpPr>
          <p:nvPr/>
        </p:nvSpPr>
        <p:spPr bwMode="auto">
          <a:xfrm>
            <a:off x="4143375" y="528637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2.0013.314</a:t>
            </a:r>
          </a:p>
        </p:txBody>
      </p:sp>
      <p:sp>
        <p:nvSpPr>
          <p:cNvPr id="205837" name="Pfeil nach unten 16"/>
          <p:cNvSpPr>
            <a:spLocks noChangeArrowheads="1"/>
          </p:cNvSpPr>
          <p:nvPr/>
        </p:nvSpPr>
        <p:spPr bwMode="auto">
          <a:xfrm flipV="1">
            <a:off x="7643813" y="492918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5838" name="Textfeld 13"/>
          <p:cNvSpPr txBox="1">
            <a:spLocks noChangeArrowheads="1"/>
          </p:cNvSpPr>
          <p:nvPr/>
        </p:nvSpPr>
        <p:spPr bwMode="auto">
          <a:xfrm>
            <a:off x="7215188" y="52863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2.0037.202</a:t>
            </a:r>
          </a:p>
        </p:txBody>
      </p:sp>
      <p:sp>
        <p:nvSpPr>
          <p:cNvPr id="205839" name="Rechteck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6852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04C6264-601E-4487-9E2E-6230D5FD9717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6853" name="Inhaltsplatzhalter 5" descr="0.0037.150.jpg">
            <a:hlinkClick r:id="rId4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450" y="1916113"/>
            <a:ext cx="2549525" cy="3235325"/>
          </a:xfrm>
        </p:spPr>
      </p:pic>
      <p:sp>
        <p:nvSpPr>
          <p:cNvPr id="206854" name="Textfeld 13"/>
          <p:cNvSpPr txBox="1">
            <a:spLocks noChangeArrowheads="1"/>
          </p:cNvSpPr>
          <p:nvPr/>
        </p:nvSpPr>
        <p:spPr bwMode="auto">
          <a:xfrm>
            <a:off x="1928813" y="1000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0.0037.150</a:t>
            </a:r>
          </a:p>
        </p:txBody>
      </p:sp>
      <p:sp>
        <p:nvSpPr>
          <p:cNvPr id="206855" name="Pfeil nach unten 14"/>
          <p:cNvSpPr>
            <a:spLocks noChangeArrowheads="1"/>
          </p:cNvSpPr>
          <p:nvPr/>
        </p:nvSpPr>
        <p:spPr bwMode="auto">
          <a:xfrm>
            <a:off x="2357438" y="13573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6856" name="Textfeld 13"/>
          <p:cNvSpPr txBox="1">
            <a:spLocks noChangeArrowheads="1"/>
          </p:cNvSpPr>
          <p:nvPr/>
        </p:nvSpPr>
        <p:spPr bwMode="auto">
          <a:xfrm>
            <a:off x="5572125" y="128587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2.0037.243</a:t>
            </a:r>
          </a:p>
        </p:txBody>
      </p:sp>
      <p:sp>
        <p:nvSpPr>
          <p:cNvPr id="206857" name="Pfeil nach unten 14"/>
          <p:cNvSpPr>
            <a:spLocks noChangeArrowheads="1"/>
          </p:cNvSpPr>
          <p:nvPr/>
        </p:nvSpPr>
        <p:spPr bwMode="auto">
          <a:xfrm>
            <a:off x="6000750" y="164306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6858" name="Pfeil nach unten 16"/>
          <p:cNvSpPr>
            <a:spLocks noChangeArrowheads="1"/>
          </p:cNvSpPr>
          <p:nvPr/>
        </p:nvSpPr>
        <p:spPr bwMode="auto">
          <a:xfrm flipV="1">
            <a:off x="4572000" y="4929188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6859" name="Textfeld 13"/>
          <p:cNvSpPr txBox="1">
            <a:spLocks noChangeArrowheads="1"/>
          </p:cNvSpPr>
          <p:nvPr/>
        </p:nvSpPr>
        <p:spPr bwMode="auto">
          <a:xfrm>
            <a:off x="4143375" y="528637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2.0013.314</a:t>
            </a:r>
          </a:p>
        </p:txBody>
      </p:sp>
      <p:sp>
        <p:nvSpPr>
          <p:cNvPr id="206860" name="Pfeil nach unten 16"/>
          <p:cNvSpPr>
            <a:spLocks noChangeArrowheads="1"/>
          </p:cNvSpPr>
          <p:nvPr/>
        </p:nvSpPr>
        <p:spPr bwMode="auto">
          <a:xfrm flipV="1">
            <a:off x="7643813" y="4929188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6861" name="Textfeld 13"/>
          <p:cNvSpPr txBox="1">
            <a:spLocks noChangeArrowheads="1"/>
          </p:cNvSpPr>
          <p:nvPr/>
        </p:nvSpPr>
        <p:spPr bwMode="auto">
          <a:xfrm>
            <a:off x="7215188" y="52863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2.0037.203</a:t>
            </a:r>
          </a:p>
        </p:txBody>
      </p:sp>
      <p:pic>
        <p:nvPicPr>
          <p:cNvPr id="206862" name="Grafik 16" descr="0.0037.203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214563"/>
            <a:ext cx="44958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63" name="Rechteck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A24A22E-675B-4884-A707-3CDE7435BDA4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89443" name="Ellips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-10000585">
            <a:off x="3068638" y="5462588"/>
            <a:ext cx="803275" cy="279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44" name="Ellips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7645198">
            <a:off x="3517106" y="5204619"/>
            <a:ext cx="803275" cy="2809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89445" name="Picture 8" descr="C:\Dokumente und Einstellungen\sri\Desktop\Bil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7258050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6" name="Picture 9" descr="C:\Dokumente und Einstellungen\sri\Desktop\00002203_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566582">
            <a:off x="1671638" y="4352925"/>
            <a:ext cx="11303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7" name="Ellips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-3120091">
            <a:off x="4118769" y="4871244"/>
            <a:ext cx="290512" cy="939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48" name="Ellipse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1553612" flipH="1">
            <a:off x="4256088" y="5359400"/>
            <a:ext cx="322262" cy="939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49" name="Ellipse 1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-3727226">
            <a:off x="2720975" y="4535488"/>
            <a:ext cx="528638" cy="3222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0" name="Ellips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-10560633">
            <a:off x="2919413" y="4906963"/>
            <a:ext cx="1087437" cy="2841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1" name="Ellips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813403" flipH="1">
            <a:off x="3044032" y="5511006"/>
            <a:ext cx="368300" cy="12144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2" name="Ellipse 1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8741213" flipH="1">
            <a:off x="2354263" y="5105400"/>
            <a:ext cx="165100" cy="11239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3" name="Ellipse 16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3778165" flipH="1">
            <a:off x="3975101" y="5686425"/>
            <a:ext cx="233362" cy="8143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4" name="Ellipse 17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-523334">
            <a:off x="3408363" y="4143375"/>
            <a:ext cx="520700" cy="1111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5" name="Ellipse 18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7545456">
            <a:off x="5970588" y="3910013"/>
            <a:ext cx="61912" cy="1063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6" name="Ellipse 19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3989029">
            <a:off x="5595144" y="4455319"/>
            <a:ext cx="317500" cy="11445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7" name="Ellipse 21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3118643">
            <a:off x="5653881" y="4375944"/>
            <a:ext cx="385763" cy="7397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8" name="Ellipse 22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4248278">
            <a:off x="5753101" y="4264025"/>
            <a:ext cx="819150" cy="12604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59" name="Ellipse 23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0479633">
            <a:off x="6569075" y="4721225"/>
            <a:ext cx="711200" cy="6524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0" name="Ellipse 24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8228191">
            <a:off x="6916738" y="4525963"/>
            <a:ext cx="711200" cy="609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1" name="Ellipse 25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9904390">
            <a:off x="6969125" y="4640263"/>
            <a:ext cx="711200" cy="6588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2" name="Ellipse 26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7693620">
            <a:off x="7277100" y="4095750"/>
            <a:ext cx="839788" cy="8778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3" name="Ellipse 27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6504818">
            <a:off x="6766719" y="3555206"/>
            <a:ext cx="682625" cy="12938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4" name="Ellipse 28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6504818">
            <a:off x="6353175" y="3819526"/>
            <a:ext cx="301625" cy="7302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5" name="Ellipse 29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2827696">
            <a:off x="6214268" y="3625057"/>
            <a:ext cx="233363" cy="6540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6" name="Ellipse 26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7693620">
            <a:off x="7971632" y="5112544"/>
            <a:ext cx="112712" cy="889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7" name="Ellipse 27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6376194" y="3958431"/>
            <a:ext cx="136525" cy="9572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8" name="Ellipse 27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3786188" y="3317875"/>
            <a:ext cx="179387" cy="12049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69" name="Ellipse 29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4916487" y="3798888"/>
            <a:ext cx="227013" cy="4778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0" name="Ellipse 30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5111750" y="4117976"/>
            <a:ext cx="92075" cy="5969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1" name="Ellipse 31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2936907">
            <a:off x="5506244" y="4188619"/>
            <a:ext cx="74613" cy="352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2" name="Ellipse 32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4201068">
            <a:off x="5307013" y="4173538"/>
            <a:ext cx="142875" cy="3778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3" name="Ellipse 33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4560887" y="3813176"/>
            <a:ext cx="92075" cy="8382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4" name="Ellipse 34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3417094" y="3215481"/>
            <a:ext cx="206375" cy="6143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5" name="Ellipse 35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3466307" y="3361531"/>
            <a:ext cx="361950" cy="7667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6" name="Ellipse 36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8467988">
            <a:off x="3635375" y="3595688"/>
            <a:ext cx="382588" cy="3254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7" name="Ellipse 37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8467988">
            <a:off x="3960813" y="3687763"/>
            <a:ext cx="192087" cy="3365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8" name="Ellipse 38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7991667">
            <a:off x="4391818" y="3628232"/>
            <a:ext cx="100013" cy="3365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79" name="Ellipse 39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4834731" y="3786982"/>
            <a:ext cx="103187" cy="4762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0" name="Ellipse 40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8467988">
            <a:off x="2300288" y="3478213"/>
            <a:ext cx="509587" cy="2857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1" name="Ellipse 41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6676732">
            <a:off x="2203450" y="3649663"/>
            <a:ext cx="241300" cy="3365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2" name="Ellipse 42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6016397">
            <a:off x="2640807" y="3345656"/>
            <a:ext cx="207962" cy="2762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3" name="Ellipse 43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6016397">
            <a:off x="2780506" y="3266282"/>
            <a:ext cx="200025" cy="1095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4" name="Ellipse 44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8321354">
            <a:off x="2530475" y="3316288"/>
            <a:ext cx="373063" cy="152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5" name="Ellipse 45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6502129">
            <a:off x="2723356" y="3278982"/>
            <a:ext cx="341313" cy="698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6" name="Ellipse 4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6016397">
            <a:off x="3197225" y="3105150"/>
            <a:ext cx="193675" cy="1428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7" name="Ellipse 47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8467988">
            <a:off x="2540000" y="3844925"/>
            <a:ext cx="238125" cy="1682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8" name="Ellipse 4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9203892">
            <a:off x="1219200" y="3430588"/>
            <a:ext cx="127000" cy="2270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89" name="Ellipse 27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5881687" y="4041776"/>
            <a:ext cx="68263" cy="5572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0" name="Ellipse 49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8467988">
            <a:off x="5732463" y="4043363"/>
            <a:ext cx="247650" cy="1127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1" name="Ellipse 5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061002">
            <a:off x="1292225" y="3206750"/>
            <a:ext cx="742950" cy="225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2" name="Ellipse 5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7557408">
            <a:off x="1410494" y="3010694"/>
            <a:ext cx="563562" cy="2032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3" name="Ellipse 5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8943483">
            <a:off x="1265238" y="2905125"/>
            <a:ext cx="444500" cy="1444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4" name="Ellipse 5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9936184">
            <a:off x="1250950" y="2828925"/>
            <a:ext cx="246063" cy="1397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5" name="Ellipse 5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9973049">
            <a:off x="1890713" y="3184525"/>
            <a:ext cx="209550" cy="2238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6" name="Ellipse 5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9203892">
            <a:off x="1230313" y="3716338"/>
            <a:ext cx="84137" cy="968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7" name="Ellipse 5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7664423">
            <a:off x="1219994" y="3388519"/>
            <a:ext cx="127000" cy="1000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8" name="Ellipse 35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10163610">
            <a:off x="3197225" y="3392488"/>
            <a:ext cx="312738" cy="3222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499" name="Ellipse 5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10496747">
            <a:off x="976313" y="2711450"/>
            <a:ext cx="73025" cy="1254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0" name="Ellipse 5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9855877">
            <a:off x="1400175" y="2538413"/>
            <a:ext cx="295275" cy="1254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1" name="Ellipse 6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9576053" flipV="1">
            <a:off x="1414463" y="2603500"/>
            <a:ext cx="171450" cy="936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2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9769960">
            <a:off x="2540000" y="2838450"/>
            <a:ext cx="179388" cy="3159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3" name="Ellipse 6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561569">
            <a:off x="2460625" y="3141663"/>
            <a:ext cx="179388" cy="1428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4" name="Ellipse 6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10172852">
            <a:off x="2484438" y="3163888"/>
            <a:ext cx="155575" cy="1079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5" name="Ellipse 6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10172852">
            <a:off x="2425700" y="3217863"/>
            <a:ext cx="63500" cy="619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6" name="Ellipse 6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10649281">
            <a:off x="1620838" y="2989263"/>
            <a:ext cx="360362" cy="809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7" name="Ellipse 6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10649281">
            <a:off x="2193925" y="2854325"/>
            <a:ext cx="74613" cy="682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8" name="Ellipse 6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9571027">
            <a:off x="1900238" y="2927350"/>
            <a:ext cx="314325" cy="1190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09" name="Ellipse 6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10267080">
            <a:off x="1074738" y="2643188"/>
            <a:ext cx="111125" cy="2936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0" name="Ellipse 7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>
            <a:off x="1065213" y="2789238"/>
            <a:ext cx="139700" cy="2936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1" name="Ellipse 7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10326758">
            <a:off x="1144588" y="2636838"/>
            <a:ext cx="46037" cy="4984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2" name="Ellipse 7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>
            <a:off x="1042988" y="3068638"/>
            <a:ext cx="144462" cy="2889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3" name="Ellipse 7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9548579">
            <a:off x="1019175" y="3282950"/>
            <a:ext cx="227013" cy="1190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4" name="Ellipse 75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9627829">
            <a:off x="1298575" y="2478088"/>
            <a:ext cx="47625" cy="2413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5" name="Ellipse 7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9627829">
            <a:off x="1239838" y="2689225"/>
            <a:ext cx="160337" cy="476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6" name="Ellipse 7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9265032">
            <a:off x="1300163" y="2476500"/>
            <a:ext cx="80962" cy="254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7" name="Ellipse 7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6436849">
            <a:off x="1244600" y="2343150"/>
            <a:ext cx="98425" cy="3651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8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9855877">
            <a:off x="1701800" y="2449513"/>
            <a:ext cx="223838" cy="1254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19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9855877">
            <a:off x="1711325" y="2451100"/>
            <a:ext cx="244475" cy="1825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0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9855877">
            <a:off x="1733550" y="2422525"/>
            <a:ext cx="215900" cy="1889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1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8678423">
            <a:off x="1939925" y="2443163"/>
            <a:ext cx="214313" cy="2238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2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8179343">
            <a:off x="1835150" y="2454275"/>
            <a:ext cx="157163" cy="1492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3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8914353">
            <a:off x="1933575" y="2525713"/>
            <a:ext cx="166688" cy="1444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4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8587286">
            <a:off x="1830388" y="2273300"/>
            <a:ext cx="234950" cy="2016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5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-8862635">
            <a:off x="1727200" y="2395538"/>
            <a:ext cx="234950" cy="2032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6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7192439">
            <a:off x="2043906" y="2370932"/>
            <a:ext cx="206375" cy="2682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7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6532233">
            <a:off x="2153444" y="2507456"/>
            <a:ext cx="44450" cy="2301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8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8228996">
            <a:off x="1865313" y="2311400"/>
            <a:ext cx="327025" cy="2841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29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8228996">
            <a:off x="1970088" y="2249488"/>
            <a:ext cx="128587" cy="1238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0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8228996">
            <a:off x="2051050" y="2314575"/>
            <a:ext cx="128588" cy="492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1" name="Ellips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8228996">
            <a:off x="1879600" y="2525713"/>
            <a:ext cx="328613" cy="460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2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769960">
            <a:off x="2227263" y="2722563"/>
            <a:ext cx="206375" cy="7318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3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312322">
            <a:off x="2389188" y="2490788"/>
            <a:ext cx="301625" cy="1635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4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471950">
            <a:off x="2389188" y="2493963"/>
            <a:ext cx="322262" cy="1651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5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471950">
            <a:off x="2565400" y="2616200"/>
            <a:ext cx="133350" cy="1651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6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039288">
            <a:off x="2330450" y="2535238"/>
            <a:ext cx="287338" cy="1651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7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7458114">
            <a:off x="2359025" y="2438400"/>
            <a:ext cx="263525" cy="1746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8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8346789">
            <a:off x="2613025" y="2551113"/>
            <a:ext cx="201613" cy="635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39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279063">
            <a:off x="3070225" y="2763838"/>
            <a:ext cx="285750" cy="225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0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279063">
            <a:off x="3330575" y="2822575"/>
            <a:ext cx="46038" cy="225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1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8331805">
            <a:off x="3376613" y="2762250"/>
            <a:ext cx="100012" cy="2301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2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7408949">
            <a:off x="3117850" y="2635250"/>
            <a:ext cx="44450" cy="1905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3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10082418">
            <a:off x="2933700" y="2979738"/>
            <a:ext cx="196850" cy="889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4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10255723">
            <a:off x="2968625" y="3152775"/>
            <a:ext cx="196850" cy="6842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5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9428946">
            <a:off x="3459163" y="3017838"/>
            <a:ext cx="415925" cy="2000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6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7952029">
            <a:off x="3578225" y="3163888"/>
            <a:ext cx="366713" cy="1984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7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8417099">
            <a:off x="3638550" y="3036888"/>
            <a:ext cx="215900" cy="2984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8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8417099">
            <a:off x="3732213" y="2987675"/>
            <a:ext cx="158750" cy="3603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49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7826762">
            <a:off x="4703763" y="3413125"/>
            <a:ext cx="258762" cy="4143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0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7826762">
            <a:off x="4644231" y="3291682"/>
            <a:ext cx="258763" cy="5207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1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7826762">
            <a:off x="4675187" y="3355976"/>
            <a:ext cx="201613" cy="5191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2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7826762">
            <a:off x="6088856" y="3117057"/>
            <a:ext cx="258763" cy="4254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3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7826762">
            <a:off x="5906294" y="3425031"/>
            <a:ext cx="153988" cy="3587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4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7826762">
            <a:off x="5644356" y="2378869"/>
            <a:ext cx="631825" cy="9223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5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7826762">
            <a:off x="5723731" y="2683669"/>
            <a:ext cx="358775" cy="9223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6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7826762">
            <a:off x="5748337" y="3022601"/>
            <a:ext cx="385763" cy="8048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7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5400000">
            <a:off x="5399882" y="2817019"/>
            <a:ext cx="463550" cy="4714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8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9817392">
            <a:off x="5607050" y="2279650"/>
            <a:ext cx="650875" cy="7969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59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8812601">
            <a:off x="5824538" y="2020888"/>
            <a:ext cx="238125" cy="4127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0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7907748">
            <a:off x="6023768" y="1805782"/>
            <a:ext cx="233363" cy="4127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1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10510584">
            <a:off x="6162675" y="1838325"/>
            <a:ext cx="234950" cy="9445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2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10510584">
            <a:off x="5724525" y="2401888"/>
            <a:ext cx="808038" cy="5095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3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8630551">
            <a:off x="6146800" y="2308225"/>
            <a:ext cx="284163" cy="5476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4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9565291">
            <a:off x="6092825" y="1784350"/>
            <a:ext cx="234950" cy="9128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5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10082493">
            <a:off x="6424613" y="2119313"/>
            <a:ext cx="171450" cy="225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6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8457886">
            <a:off x="6467475" y="2166938"/>
            <a:ext cx="111125" cy="2047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7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9415247">
            <a:off x="4854575" y="1889125"/>
            <a:ext cx="614363" cy="2047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8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7959175">
            <a:off x="4933950" y="1981200"/>
            <a:ext cx="458788" cy="2047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69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9415247">
            <a:off x="5272088" y="1698625"/>
            <a:ext cx="250825" cy="3159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0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9489293">
            <a:off x="4560888" y="1635125"/>
            <a:ext cx="320675" cy="1063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1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9624642">
            <a:off x="4700588" y="1862138"/>
            <a:ext cx="119062" cy="730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2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489293">
            <a:off x="4745038" y="1709738"/>
            <a:ext cx="93662" cy="228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3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7720397">
            <a:off x="4534694" y="1570832"/>
            <a:ext cx="57150" cy="2016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4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489293">
            <a:off x="4633913" y="1601788"/>
            <a:ext cx="254000" cy="1539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5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6062356">
            <a:off x="4783138" y="1655762"/>
            <a:ext cx="141288" cy="1063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6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686305">
            <a:off x="3871913" y="1370013"/>
            <a:ext cx="254000" cy="1539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7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686305">
            <a:off x="4021138" y="1500188"/>
            <a:ext cx="125412" cy="2000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8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7726516">
            <a:off x="3840163" y="1335087"/>
            <a:ext cx="57150" cy="2000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79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8151416">
            <a:off x="4081463" y="1431925"/>
            <a:ext cx="68262" cy="2032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0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686305">
            <a:off x="4013200" y="1349375"/>
            <a:ext cx="68263" cy="1158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1" name="Ellipse 6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-9686305">
            <a:off x="4075113" y="1360488"/>
            <a:ext cx="136525" cy="682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2" name="Ellipse 6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 rot="-9263128">
            <a:off x="3521075" y="1366838"/>
            <a:ext cx="220663" cy="2254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3" name="Ellipse 6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 rot="9392854">
            <a:off x="3167063" y="1377950"/>
            <a:ext cx="207962" cy="1428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4" name="Ellipse 6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 rot="9392854">
            <a:off x="3217863" y="1449388"/>
            <a:ext cx="209550" cy="1127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5" name="Ellipse 6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 rot="9392854">
            <a:off x="3146425" y="1449388"/>
            <a:ext cx="207963" cy="1127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6" name="Ellipse 6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6664576">
            <a:off x="2664619" y="1569244"/>
            <a:ext cx="127000" cy="1603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7" name="Ellipse 6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7403957">
            <a:off x="2707482" y="1439069"/>
            <a:ext cx="127000" cy="1603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8" name="Ellipse 6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-6664576">
            <a:off x="2650331" y="1316832"/>
            <a:ext cx="65087" cy="3619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89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7390240">
            <a:off x="3125788" y="1633538"/>
            <a:ext cx="88900" cy="3619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0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6664576">
            <a:off x="3024981" y="1651794"/>
            <a:ext cx="65088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1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8574911">
            <a:off x="3265488" y="1749425"/>
            <a:ext cx="93662" cy="4730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2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8170894">
            <a:off x="3236913" y="1731963"/>
            <a:ext cx="147637" cy="3619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3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9774457">
            <a:off x="3351213" y="1881188"/>
            <a:ext cx="95250" cy="3619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4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9849993">
            <a:off x="3368675" y="1855788"/>
            <a:ext cx="107950" cy="177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5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7314535">
            <a:off x="3098006" y="1596232"/>
            <a:ext cx="125413" cy="3619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6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9925264">
            <a:off x="3441700" y="1993900"/>
            <a:ext cx="61913" cy="177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7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9925264">
            <a:off x="3441700" y="2065338"/>
            <a:ext cx="61913" cy="177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8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144927">
            <a:off x="2843213" y="2212975"/>
            <a:ext cx="593725" cy="1841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599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144927">
            <a:off x="2984500" y="2049463"/>
            <a:ext cx="296863" cy="2524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0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144927">
            <a:off x="2774950" y="2287588"/>
            <a:ext cx="327025" cy="1254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1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6872432">
            <a:off x="2705100" y="2328863"/>
            <a:ext cx="46037" cy="1603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2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144927">
            <a:off x="2692400" y="2341563"/>
            <a:ext cx="233363" cy="571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3" name="Ellipse 6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6664576">
            <a:off x="2377281" y="1724819"/>
            <a:ext cx="117475" cy="587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4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279063">
            <a:off x="3727450" y="1500188"/>
            <a:ext cx="177800" cy="4683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5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279063">
            <a:off x="4441825" y="1743075"/>
            <a:ext cx="177800" cy="4397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6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084940">
            <a:off x="2555875" y="1628775"/>
            <a:ext cx="106363" cy="3683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7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621489">
            <a:off x="2682875" y="1755775"/>
            <a:ext cx="152400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8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8698942">
            <a:off x="2487613" y="2038350"/>
            <a:ext cx="182562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09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047507">
            <a:off x="2457450" y="1854200"/>
            <a:ext cx="322263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0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7473406">
            <a:off x="2338388" y="2157413"/>
            <a:ext cx="184150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1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346024">
            <a:off x="2320925" y="2170113"/>
            <a:ext cx="95250" cy="2825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2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346024">
            <a:off x="2292350" y="1930400"/>
            <a:ext cx="196850" cy="482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3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>
            <a:off x="2268538" y="1866900"/>
            <a:ext cx="287337" cy="482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4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4307058">
            <a:off x="2491582" y="1621631"/>
            <a:ext cx="196850" cy="5032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5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6360948">
            <a:off x="2886869" y="1599406"/>
            <a:ext cx="46038" cy="1428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6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6278381">
            <a:off x="2774156" y="1745457"/>
            <a:ext cx="173037" cy="698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7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6360948">
            <a:off x="2751932" y="1659731"/>
            <a:ext cx="46038" cy="1428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8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3929803">
            <a:off x="2255838" y="2281237"/>
            <a:ext cx="115888" cy="16351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19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616545">
            <a:off x="3552825" y="1833563"/>
            <a:ext cx="1138238" cy="6826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0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285054">
            <a:off x="3705225" y="1520825"/>
            <a:ext cx="161925" cy="5508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1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672703">
            <a:off x="3317875" y="2473325"/>
            <a:ext cx="161925" cy="2889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2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672703">
            <a:off x="3559175" y="2663825"/>
            <a:ext cx="158750" cy="2889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3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672703">
            <a:off x="3608388" y="2459038"/>
            <a:ext cx="361950" cy="431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4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>
            <a:off x="3851275" y="2492375"/>
            <a:ext cx="363538" cy="4333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5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8325038">
            <a:off x="3884613" y="2095500"/>
            <a:ext cx="363537" cy="8064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6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050875">
            <a:off x="3568700" y="2644775"/>
            <a:ext cx="195263" cy="3063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7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355766">
            <a:off x="2822575" y="2555875"/>
            <a:ext cx="255588" cy="1666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8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7931474">
            <a:off x="3055144" y="2567781"/>
            <a:ext cx="92075" cy="1952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29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355766">
            <a:off x="2809875" y="2506663"/>
            <a:ext cx="255588" cy="1031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0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226182">
            <a:off x="3384550" y="2325688"/>
            <a:ext cx="404813" cy="431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1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8138350">
            <a:off x="3387725" y="2279650"/>
            <a:ext cx="203200" cy="431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2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8673342">
            <a:off x="3565525" y="1774825"/>
            <a:ext cx="284163" cy="968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3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5400000">
            <a:off x="3432176" y="1905000"/>
            <a:ext cx="360362" cy="968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4" name="Ellipse 6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419997">
            <a:off x="2994025" y="2573338"/>
            <a:ext cx="284163" cy="635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5" name="Ellipse 17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-9752510">
            <a:off x="3862388" y="4073525"/>
            <a:ext cx="228600" cy="1158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6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7826762">
            <a:off x="5954712" y="2671763"/>
            <a:ext cx="492125" cy="8699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7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3750029">
            <a:off x="5247482" y="3359944"/>
            <a:ext cx="222250" cy="4524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8" name="Ellips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-4802441">
            <a:off x="5422901" y="3394075"/>
            <a:ext cx="246062" cy="4524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39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7826762">
            <a:off x="4806156" y="3301207"/>
            <a:ext cx="179387" cy="508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40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-8116518">
            <a:off x="4791075" y="3249613"/>
            <a:ext cx="128588" cy="5476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41" name="Ellipse 29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6504818">
            <a:off x="5153819" y="3617119"/>
            <a:ext cx="68263" cy="6826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42" name="Ellipse 17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-297881">
            <a:off x="5364163" y="3902075"/>
            <a:ext cx="212725" cy="460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43" name="Ellipse 6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 rot="8423299">
            <a:off x="3217863" y="1211263"/>
            <a:ext cx="512762" cy="3651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44" name="Ellips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8261802" flipH="1">
            <a:off x="1782763" y="4418013"/>
            <a:ext cx="920750" cy="18843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89645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08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89647" name="Ellipse 5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9203892">
            <a:off x="1804988" y="3362325"/>
            <a:ext cx="122237" cy="968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792" y="5296073"/>
            <a:ext cx="930604" cy="946789"/>
          </a:xfrm>
          <a:prstGeom prst="rect">
            <a:avLst/>
          </a:prstGeom>
        </p:spPr>
      </p:pic>
      <p:sp>
        <p:nvSpPr>
          <p:cNvPr id="209" name="Ellips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16200000">
            <a:off x="230196" y="5305448"/>
            <a:ext cx="966012" cy="90881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7876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A90A61-7D1E-4811-AB34-00974C2FE03B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7877" name="Grafik 9" descr="0.0037.2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2143125"/>
            <a:ext cx="36957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8" name="Grafik 10" descr="DIN7985M5x12A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3" y="5072063"/>
            <a:ext cx="962025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9" name="Grafik 11" descr="0.0037.01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72063"/>
            <a:ext cx="13763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0" name="Textfeld 13"/>
          <p:cNvSpPr txBox="1">
            <a:spLocks noChangeArrowheads="1"/>
          </p:cNvSpPr>
          <p:nvPr/>
        </p:nvSpPr>
        <p:spPr bwMode="auto">
          <a:xfrm>
            <a:off x="2071688" y="12858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0.0037.201</a:t>
            </a:r>
          </a:p>
        </p:txBody>
      </p:sp>
      <p:sp>
        <p:nvSpPr>
          <p:cNvPr id="207881" name="Pfeil nach unten 14"/>
          <p:cNvSpPr>
            <a:spLocks noChangeArrowheads="1"/>
          </p:cNvSpPr>
          <p:nvPr/>
        </p:nvSpPr>
        <p:spPr bwMode="auto">
          <a:xfrm>
            <a:off x="2500313" y="16430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7882" name="Textfeld 13"/>
          <p:cNvSpPr txBox="1">
            <a:spLocks noChangeArrowheads="1"/>
          </p:cNvSpPr>
          <p:nvPr/>
        </p:nvSpPr>
        <p:spPr bwMode="auto">
          <a:xfrm>
            <a:off x="6429375" y="12144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0.0037.207</a:t>
            </a:r>
          </a:p>
        </p:txBody>
      </p:sp>
      <p:sp>
        <p:nvSpPr>
          <p:cNvPr id="207883" name="Pfeil nach unten 14"/>
          <p:cNvSpPr>
            <a:spLocks noChangeArrowheads="1"/>
          </p:cNvSpPr>
          <p:nvPr/>
        </p:nvSpPr>
        <p:spPr bwMode="auto">
          <a:xfrm>
            <a:off x="6858000" y="15716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7884" name="Textfeld 13"/>
          <p:cNvSpPr txBox="1">
            <a:spLocks noChangeArrowheads="1"/>
          </p:cNvSpPr>
          <p:nvPr/>
        </p:nvSpPr>
        <p:spPr bwMode="auto">
          <a:xfrm>
            <a:off x="5072063" y="4214813"/>
            <a:ext cx="1571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DIN7985M5X12A2</a:t>
            </a:r>
          </a:p>
        </p:txBody>
      </p:sp>
      <p:sp>
        <p:nvSpPr>
          <p:cNvPr id="207885" name="Pfeil nach unten 14"/>
          <p:cNvSpPr>
            <a:spLocks noChangeArrowheads="1"/>
          </p:cNvSpPr>
          <p:nvPr/>
        </p:nvSpPr>
        <p:spPr bwMode="auto">
          <a:xfrm>
            <a:off x="5715000" y="4572000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7886" name="Textfeld 13"/>
          <p:cNvSpPr txBox="1">
            <a:spLocks noChangeArrowheads="1"/>
          </p:cNvSpPr>
          <p:nvPr/>
        </p:nvSpPr>
        <p:spPr bwMode="auto">
          <a:xfrm>
            <a:off x="7286625" y="42148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0.0037.017</a:t>
            </a:r>
          </a:p>
        </p:txBody>
      </p:sp>
      <p:sp>
        <p:nvSpPr>
          <p:cNvPr id="207887" name="Pfeil nach unten 14"/>
          <p:cNvSpPr>
            <a:spLocks noChangeArrowheads="1"/>
          </p:cNvSpPr>
          <p:nvPr/>
        </p:nvSpPr>
        <p:spPr bwMode="auto">
          <a:xfrm>
            <a:off x="7715250" y="4572000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7888" name="Grafik 17" descr="2.0037.12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72000"/>
            <a:ext cx="38957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Textfeld 13"/>
          <p:cNvSpPr txBox="1">
            <a:spLocks noChangeArrowheads="1"/>
          </p:cNvSpPr>
          <p:nvPr/>
        </p:nvSpPr>
        <p:spPr bwMode="auto">
          <a:xfrm>
            <a:off x="2071688" y="37147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2.0037.121</a:t>
            </a:r>
          </a:p>
        </p:txBody>
      </p:sp>
      <p:sp>
        <p:nvSpPr>
          <p:cNvPr id="207890" name="Pfeil nach unten 14"/>
          <p:cNvSpPr>
            <a:spLocks noChangeArrowheads="1"/>
          </p:cNvSpPr>
          <p:nvPr/>
        </p:nvSpPr>
        <p:spPr bwMode="auto">
          <a:xfrm>
            <a:off x="2500313" y="40719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7891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0" y="71438"/>
            <a:ext cx="6156325" cy="3862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7892" name="Grafik 21" descr="0.0037.207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71688"/>
            <a:ext cx="2670175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3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5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pic>
        <p:nvPicPr>
          <p:cNvPr id="208900" name="Picture 24" descr="C:\Dokumente und Einstellungen\sri\Desktop\P1060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161337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1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51DE879-EA54-414A-B4A8-8B2271713DCB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208902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5058299">
            <a:off x="413545" y="5504656"/>
            <a:ext cx="995362" cy="5810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03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16013" y="4868863"/>
            <a:ext cx="719137" cy="5048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04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2092913">
            <a:off x="879475" y="5038725"/>
            <a:ext cx="719138" cy="4048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05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200493">
            <a:off x="1914525" y="4872038"/>
            <a:ext cx="1292225" cy="8604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06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200493">
            <a:off x="4308475" y="4905375"/>
            <a:ext cx="1293813" cy="8604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07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200493">
            <a:off x="5492750" y="5087938"/>
            <a:ext cx="1452563" cy="6508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08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-1899069">
            <a:off x="6481763" y="4670425"/>
            <a:ext cx="2346325" cy="6381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09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-1899069">
            <a:off x="6181725" y="4092575"/>
            <a:ext cx="1371600" cy="495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0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96116">
            <a:off x="5157788" y="4378325"/>
            <a:ext cx="1295400" cy="4540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1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96116">
            <a:off x="4368800" y="4365625"/>
            <a:ext cx="1295400" cy="3603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2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390775" y="4318000"/>
            <a:ext cx="720725" cy="2635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3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372647">
            <a:off x="2260600" y="4508500"/>
            <a:ext cx="287338" cy="2825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4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96116">
            <a:off x="3146425" y="4148138"/>
            <a:ext cx="350838" cy="514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5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-5206111">
            <a:off x="3544888" y="5191125"/>
            <a:ext cx="342900" cy="292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6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5146077">
            <a:off x="3218657" y="4083844"/>
            <a:ext cx="1371600" cy="763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7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5146077">
            <a:off x="3640932" y="5398294"/>
            <a:ext cx="122237" cy="4349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8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9216045">
            <a:off x="3970338" y="5148263"/>
            <a:ext cx="115887" cy="4905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19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461273">
            <a:off x="3386138" y="5164138"/>
            <a:ext cx="134937" cy="4905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0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10520833">
            <a:off x="3941763" y="5018088"/>
            <a:ext cx="127000" cy="433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1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9384280">
            <a:off x="3429000" y="5003800"/>
            <a:ext cx="130175" cy="4333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2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6522741">
            <a:off x="3256756" y="3510757"/>
            <a:ext cx="995363" cy="6159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3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7432171">
            <a:off x="2950369" y="2986882"/>
            <a:ext cx="996950" cy="6143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4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8286319">
            <a:off x="2473325" y="2386013"/>
            <a:ext cx="995363" cy="6111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5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8743944">
            <a:off x="2170113" y="2063750"/>
            <a:ext cx="687387" cy="5365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6" name="Rechteck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0800000">
            <a:off x="1835150" y="1844675"/>
            <a:ext cx="360363" cy="393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7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10800000">
            <a:off x="1042988" y="1700213"/>
            <a:ext cx="215900" cy="7207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8" name="Rechteck 19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8743944">
            <a:off x="2279650" y="1674813"/>
            <a:ext cx="687388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29" name="Rechteck 19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0800000">
            <a:off x="2876550" y="1412875"/>
            <a:ext cx="758825" cy="7207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0" name="Rechteck 19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0800000">
            <a:off x="2268538" y="1412875"/>
            <a:ext cx="758825" cy="3603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1" name="Rechteck 19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0800000">
            <a:off x="3348038" y="2349500"/>
            <a:ext cx="760412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2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7904963">
            <a:off x="3513137" y="2986088"/>
            <a:ext cx="995363" cy="4079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3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10800000">
            <a:off x="3432175" y="2636838"/>
            <a:ext cx="347663" cy="1444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4" name="Rechteck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5400000">
            <a:off x="4188619" y="3836194"/>
            <a:ext cx="501650" cy="4079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5" name="Rechteck 19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7872613">
            <a:off x="7225506" y="3439319"/>
            <a:ext cx="771525" cy="3317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6" name="Rechteck 19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8157300">
            <a:off x="8399463" y="3087688"/>
            <a:ext cx="277812" cy="5556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7" name="Rechteck 19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-8157300">
            <a:off x="8459788" y="3713163"/>
            <a:ext cx="277812" cy="1428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8" name="Rechteck 19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0800000">
            <a:off x="5651500" y="1700213"/>
            <a:ext cx="1944688" cy="7207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39" name="Rechteck 19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-8394057">
            <a:off x="6505575" y="1290638"/>
            <a:ext cx="1147763" cy="1247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40" name="Rechteck 19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-8394057">
            <a:off x="6375400" y="2060575"/>
            <a:ext cx="663575" cy="4619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41" name="Rechteck 19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3528884" flipV="1">
            <a:off x="6619875" y="2128838"/>
            <a:ext cx="1577975" cy="739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42" name="Rechteck 1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10800000">
            <a:off x="5540375" y="2492375"/>
            <a:ext cx="76041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43" name="Rechteck 1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7868022">
            <a:off x="6204744" y="2537619"/>
            <a:ext cx="257175" cy="3381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44" name="Rechteck 1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7868022">
            <a:off x="6776244" y="2813844"/>
            <a:ext cx="271462" cy="431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45" name="Rechteck 1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10301167">
            <a:off x="6454775" y="2795588"/>
            <a:ext cx="579438" cy="1603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8946" name="Rechteck 1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-9547499">
            <a:off x="5683250" y="2667000"/>
            <a:ext cx="1204913" cy="2349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42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09924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1952551-34D7-4114-93D1-DB3620F62F8A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09925" name="Inhaltsplatzhalter 26" descr="0.0037.128 0.0037.129 new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3960813" cy="1584325"/>
          </a:xfrm>
        </p:spPr>
      </p:pic>
      <p:pic>
        <p:nvPicPr>
          <p:cNvPr id="209926" name="Grafik 14" descr="0.0037.07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724400"/>
            <a:ext cx="11461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Textfeld 13"/>
          <p:cNvSpPr txBox="1">
            <a:spLocks noChangeArrowheads="1"/>
          </p:cNvSpPr>
          <p:nvPr/>
        </p:nvSpPr>
        <p:spPr bwMode="auto">
          <a:xfrm>
            <a:off x="827088" y="1125538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LEFT: 0.0037.128; RIGHT: 0.0037.129</a:t>
            </a:r>
          </a:p>
        </p:txBody>
      </p:sp>
      <p:sp>
        <p:nvSpPr>
          <p:cNvPr id="209928" name="Pfeil nach unten 14"/>
          <p:cNvSpPr>
            <a:spLocks noChangeArrowheads="1"/>
          </p:cNvSpPr>
          <p:nvPr/>
        </p:nvSpPr>
        <p:spPr bwMode="auto">
          <a:xfrm>
            <a:off x="2411413" y="14128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29" name="Textfeld 13"/>
          <p:cNvSpPr txBox="1">
            <a:spLocks noChangeArrowheads="1"/>
          </p:cNvSpPr>
          <p:nvPr/>
        </p:nvSpPr>
        <p:spPr bwMode="auto">
          <a:xfrm>
            <a:off x="3357563" y="40719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0.0037.078</a:t>
            </a:r>
          </a:p>
        </p:txBody>
      </p:sp>
      <p:sp>
        <p:nvSpPr>
          <p:cNvPr id="209930" name="Textfeld 13"/>
          <p:cNvSpPr txBox="1">
            <a:spLocks noChangeArrowheads="1"/>
          </p:cNvSpPr>
          <p:nvPr/>
        </p:nvSpPr>
        <p:spPr bwMode="auto">
          <a:xfrm>
            <a:off x="7308850" y="2781300"/>
            <a:ext cx="135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DIN6799D5A2</a:t>
            </a:r>
          </a:p>
        </p:txBody>
      </p:sp>
      <p:sp>
        <p:nvSpPr>
          <p:cNvPr id="209931" name="Pfeil nach unten 14"/>
          <p:cNvSpPr>
            <a:spLocks noChangeArrowheads="1"/>
          </p:cNvSpPr>
          <p:nvPr/>
        </p:nvSpPr>
        <p:spPr bwMode="auto">
          <a:xfrm>
            <a:off x="7885113" y="14128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32" name="Textfeld 13"/>
          <p:cNvSpPr txBox="1">
            <a:spLocks noChangeArrowheads="1"/>
          </p:cNvSpPr>
          <p:nvPr/>
        </p:nvSpPr>
        <p:spPr bwMode="auto">
          <a:xfrm>
            <a:off x="5292725" y="11255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2.0037.047</a:t>
            </a:r>
          </a:p>
        </p:txBody>
      </p:sp>
      <p:sp>
        <p:nvSpPr>
          <p:cNvPr id="209933" name="Pfeil nach unten 14"/>
          <p:cNvSpPr>
            <a:spLocks noChangeArrowheads="1"/>
          </p:cNvSpPr>
          <p:nvPr/>
        </p:nvSpPr>
        <p:spPr bwMode="auto">
          <a:xfrm>
            <a:off x="5724525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9934" name="Grafik 23" descr="2.0013.11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73238"/>
            <a:ext cx="1866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5" name="Grafik 27" descr="0.0040.00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857750"/>
            <a:ext cx="124618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6" name="Grafik 28" descr="2.0037.11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857750"/>
            <a:ext cx="12858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7" name="Grafik 10" descr="2.0037.139  2.0037.162  0.0037.018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4786313"/>
            <a:ext cx="2201863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38" name="Textfeld 13"/>
          <p:cNvSpPr txBox="1">
            <a:spLocks noChangeArrowheads="1"/>
          </p:cNvSpPr>
          <p:nvPr/>
        </p:nvSpPr>
        <p:spPr bwMode="auto">
          <a:xfrm>
            <a:off x="1285875" y="40719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0.0037.018</a:t>
            </a:r>
          </a:p>
        </p:txBody>
      </p:sp>
      <p:sp>
        <p:nvSpPr>
          <p:cNvPr id="209939" name="Pfeil nach unten 14"/>
          <p:cNvSpPr>
            <a:spLocks noChangeArrowheads="1"/>
          </p:cNvSpPr>
          <p:nvPr/>
        </p:nvSpPr>
        <p:spPr bwMode="auto">
          <a:xfrm>
            <a:off x="1714500" y="44291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40" name="Textfeld 13"/>
          <p:cNvSpPr txBox="1">
            <a:spLocks noChangeArrowheads="1"/>
          </p:cNvSpPr>
          <p:nvPr/>
        </p:nvSpPr>
        <p:spPr bwMode="auto">
          <a:xfrm>
            <a:off x="642938" y="6143625"/>
            <a:ext cx="135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2.0037.139</a:t>
            </a:r>
          </a:p>
        </p:txBody>
      </p:sp>
      <p:sp>
        <p:nvSpPr>
          <p:cNvPr id="209941" name="Pfeil nach unten 14"/>
          <p:cNvSpPr>
            <a:spLocks noChangeArrowheads="1"/>
          </p:cNvSpPr>
          <p:nvPr/>
        </p:nvSpPr>
        <p:spPr bwMode="auto">
          <a:xfrm rot="10800000">
            <a:off x="928688" y="57864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42" name="Textfeld 13"/>
          <p:cNvSpPr txBox="1">
            <a:spLocks noChangeArrowheads="1"/>
          </p:cNvSpPr>
          <p:nvPr/>
        </p:nvSpPr>
        <p:spPr bwMode="auto">
          <a:xfrm>
            <a:off x="2000250" y="61436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2.0037.162</a:t>
            </a:r>
          </a:p>
        </p:txBody>
      </p:sp>
      <p:sp>
        <p:nvSpPr>
          <p:cNvPr id="209943" name="Pfeil nach unten 14"/>
          <p:cNvSpPr>
            <a:spLocks noChangeArrowheads="1"/>
          </p:cNvSpPr>
          <p:nvPr/>
        </p:nvSpPr>
        <p:spPr bwMode="auto">
          <a:xfrm rot="10800000">
            <a:off x="2428875" y="57864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09944" name="Grafik 12" descr="2.0037.173 DIN6799D5A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773238"/>
            <a:ext cx="14763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45" name="Textfeld 13"/>
          <p:cNvSpPr txBox="1">
            <a:spLocks noChangeArrowheads="1"/>
          </p:cNvSpPr>
          <p:nvPr/>
        </p:nvSpPr>
        <p:spPr bwMode="auto">
          <a:xfrm>
            <a:off x="7451725" y="1125538"/>
            <a:ext cx="135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2.0037.173</a:t>
            </a:r>
          </a:p>
        </p:txBody>
      </p:sp>
      <p:sp>
        <p:nvSpPr>
          <p:cNvPr id="209946" name="Pfeil nach unten 14"/>
          <p:cNvSpPr>
            <a:spLocks noChangeArrowheads="1"/>
          </p:cNvSpPr>
          <p:nvPr/>
        </p:nvSpPr>
        <p:spPr bwMode="auto">
          <a:xfrm rot="10800000">
            <a:off x="8388350" y="24209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47" name="Textfeld 13"/>
          <p:cNvSpPr txBox="1">
            <a:spLocks noChangeArrowheads="1"/>
          </p:cNvSpPr>
          <p:nvPr/>
        </p:nvSpPr>
        <p:spPr bwMode="auto">
          <a:xfrm>
            <a:off x="2268538" y="3500438"/>
            <a:ext cx="157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 b="1">
                <a:latin typeface="Arial" pitchFamily="34" charset="0"/>
                <a:cs typeface="Arial" pitchFamily="34" charset="0"/>
              </a:rPr>
              <a:t>S/N &lt; 13000</a:t>
            </a:r>
          </a:p>
        </p:txBody>
      </p:sp>
      <p:sp>
        <p:nvSpPr>
          <p:cNvPr id="209948" name="Pfeil nach unten 14"/>
          <p:cNvSpPr>
            <a:spLocks noChangeArrowheads="1"/>
          </p:cNvSpPr>
          <p:nvPr/>
        </p:nvSpPr>
        <p:spPr bwMode="auto">
          <a:xfrm rot="2285874">
            <a:off x="2190750" y="38195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49" name="Pfeil nach unten 14"/>
          <p:cNvSpPr>
            <a:spLocks noChangeArrowheads="1"/>
          </p:cNvSpPr>
          <p:nvPr/>
        </p:nvSpPr>
        <p:spPr bwMode="auto">
          <a:xfrm rot="-2467282">
            <a:off x="3489325" y="38195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50" name="Textfeld 13"/>
          <p:cNvSpPr txBox="1">
            <a:spLocks noChangeArrowheads="1"/>
          </p:cNvSpPr>
          <p:nvPr/>
        </p:nvSpPr>
        <p:spPr bwMode="auto">
          <a:xfrm>
            <a:off x="5286375" y="40719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0.0040.005</a:t>
            </a:r>
          </a:p>
        </p:txBody>
      </p:sp>
      <p:sp>
        <p:nvSpPr>
          <p:cNvPr id="209951" name="Pfeil nach unten 14"/>
          <p:cNvSpPr>
            <a:spLocks noChangeArrowheads="1"/>
          </p:cNvSpPr>
          <p:nvPr/>
        </p:nvSpPr>
        <p:spPr bwMode="auto">
          <a:xfrm>
            <a:off x="5715000" y="44291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52" name="Textfeld 13"/>
          <p:cNvSpPr txBox="1">
            <a:spLocks noChangeArrowheads="1"/>
          </p:cNvSpPr>
          <p:nvPr/>
        </p:nvSpPr>
        <p:spPr bwMode="auto">
          <a:xfrm>
            <a:off x="6929438" y="40719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2.0037.118</a:t>
            </a:r>
          </a:p>
        </p:txBody>
      </p:sp>
      <p:sp>
        <p:nvSpPr>
          <p:cNvPr id="209953" name="Pfeil nach unten 14"/>
          <p:cNvSpPr>
            <a:spLocks noChangeArrowheads="1"/>
          </p:cNvSpPr>
          <p:nvPr/>
        </p:nvSpPr>
        <p:spPr bwMode="auto">
          <a:xfrm>
            <a:off x="7358063" y="442912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54" name="Textfeld 13"/>
          <p:cNvSpPr txBox="1">
            <a:spLocks noChangeArrowheads="1"/>
          </p:cNvSpPr>
          <p:nvPr/>
        </p:nvSpPr>
        <p:spPr bwMode="auto">
          <a:xfrm>
            <a:off x="5940425" y="3500438"/>
            <a:ext cx="157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 b="1">
                <a:latin typeface="Arial" pitchFamily="34" charset="0"/>
                <a:cs typeface="Arial" pitchFamily="34" charset="0"/>
              </a:rPr>
              <a:t>S/N ≥ 13000</a:t>
            </a:r>
          </a:p>
        </p:txBody>
      </p:sp>
      <p:sp>
        <p:nvSpPr>
          <p:cNvPr id="209955" name="Pfeil nach unten 14"/>
          <p:cNvSpPr>
            <a:spLocks noChangeArrowheads="1"/>
          </p:cNvSpPr>
          <p:nvPr/>
        </p:nvSpPr>
        <p:spPr bwMode="auto">
          <a:xfrm rot="2285874">
            <a:off x="5853113" y="38163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56" name="Pfeil nach unten 14"/>
          <p:cNvSpPr>
            <a:spLocks noChangeArrowheads="1"/>
          </p:cNvSpPr>
          <p:nvPr/>
        </p:nvSpPr>
        <p:spPr bwMode="auto">
          <a:xfrm rot="-2467282">
            <a:off x="7161213" y="381952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57" name="Pfeil nach unten 14"/>
          <p:cNvSpPr>
            <a:spLocks noChangeArrowheads="1"/>
          </p:cNvSpPr>
          <p:nvPr/>
        </p:nvSpPr>
        <p:spPr bwMode="auto">
          <a:xfrm>
            <a:off x="3851275" y="443706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58" name="Pfeil nach unten 14"/>
          <p:cNvSpPr>
            <a:spLocks noChangeArrowheads="1"/>
          </p:cNvSpPr>
          <p:nvPr/>
        </p:nvSpPr>
        <p:spPr bwMode="auto">
          <a:xfrm rot="10800000">
            <a:off x="7380288" y="24209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09959" name="Rechteck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3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10948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B3C4A50-0861-4874-8C6F-500B4776E518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10949" name="Inhaltsplatzhalter 5" descr="2.0037.137b2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1557338"/>
            <a:ext cx="5500688" cy="2166937"/>
          </a:xfrm>
        </p:spPr>
      </p:pic>
      <p:pic>
        <p:nvPicPr>
          <p:cNvPr id="210950" name="Grafik 8" descr="0.0037.0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941888"/>
            <a:ext cx="9985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1" name="Grafik 9" descr="2.0037.00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00500"/>
            <a:ext cx="60198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Grafik 11" descr="0003702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429125"/>
            <a:ext cx="10001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3" name="Textfeld 13"/>
          <p:cNvSpPr txBox="1">
            <a:spLocks noChangeArrowheads="1"/>
          </p:cNvSpPr>
          <p:nvPr/>
        </p:nvSpPr>
        <p:spPr bwMode="auto">
          <a:xfrm>
            <a:off x="2500313" y="6215063"/>
            <a:ext cx="135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2.0037.009</a:t>
            </a:r>
          </a:p>
        </p:txBody>
      </p:sp>
      <p:sp>
        <p:nvSpPr>
          <p:cNvPr id="210954" name="Pfeil nach unten 14"/>
          <p:cNvSpPr>
            <a:spLocks noChangeArrowheads="1"/>
          </p:cNvSpPr>
          <p:nvPr/>
        </p:nvSpPr>
        <p:spPr bwMode="auto">
          <a:xfrm rot="10800000">
            <a:off x="2928938" y="58578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0955" name="Textfeld 13"/>
          <p:cNvSpPr txBox="1">
            <a:spLocks noChangeArrowheads="1"/>
          </p:cNvSpPr>
          <p:nvPr/>
        </p:nvSpPr>
        <p:spPr bwMode="auto">
          <a:xfrm>
            <a:off x="6429375" y="6215063"/>
            <a:ext cx="135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0.0037.037</a:t>
            </a:r>
          </a:p>
        </p:txBody>
      </p:sp>
      <p:sp>
        <p:nvSpPr>
          <p:cNvPr id="210956" name="Pfeil nach unten 14"/>
          <p:cNvSpPr>
            <a:spLocks noChangeArrowheads="1"/>
          </p:cNvSpPr>
          <p:nvPr/>
        </p:nvSpPr>
        <p:spPr bwMode="auto">
          <a:xfrm rot="10800000">
            <a:off x="6858000" y="5857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0957" name="Textfeld 13"/>
          <p:cNvSpPr txBox="1">
            <a:spLocks noChangeArrowheads="1"/>
          </p:cNvSpPr>
          <p:nvPr/>
        </p:nvSpPr>
        <p:spPr bwMode="auto">
          <a:xfrm>
            <a:off x="7786688" y="6215063"/>
            <a:ext cx="135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0.0037.025</a:t>
            </a:r>
          </a:p>
        </p:txBody>
      </p:sp>
      <p:sp>
        <p:nvSpPr>
          <p:cNvPr id="210958" name="Pfeil nach unten 14"/>
          <p:cNvSpPr>
            <a:spLocks noChangeArrowheads="1"/>
          </p:cNvSpPr>
          <p:nvPr/>
        </p:nvSpPr>
        <p:spPr bwMode="auto">
          <a:xfrm rot="10800000">
            <a:off x="8215313" y="58578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0959" name="Textfeld 13"/>
          <p:cNvSpPr txBox="1">
            <a:spLocks noChangeArrowheads="1"/>
          </p:cNvSpPr>
          <p:nvPr/>
        </p:nvSpPr>
        <p:spPr bwMode="auto">
          <a:xfrm>
            <a:off x="3071813" y="7858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2.0037.137</a:t>
            </a:r>
          </a:p>
        </p:txBody>
      </p:sp>
      <p:sp>
        <p:nvSpPr>
          <p:cNvPr id="210960" name="Pfeil nach unten 14"/>
          <p:cNvSpPr>
            <a:spLocks noChangeArrowheads="1"/>
          </p:cNvSpPr>
          <p:nvPr/>
        </p:nvSpPr>
        <p:spPr bwMode="auto">
          <a:xfrm>
            <a:off x="3429000" y="1143000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10961" name="Grafik 27" descr="959.0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143125"/>
            <a:ext cx="12033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2" name="Pfeil nach unten 14"/>
          <p:cNvSpPr>
            <a:spLocks noChangeArrowheads="1"/>
          </p:cNvSpPr>
          <p:nvPr/>
        </p:nvSpPr>
        <p:spPr bwMode="auto">
          <a:xfrm>
            <a:off x="7358063" y="171450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0963" name="Textfeld 13"/>
          <p:cNvSpPr txBox="1">
            <a:spLocks noChangeArrowheads="1"/>
          </p:cNvSpPr>
          <p:nvPr/>
        </p:nvSpPr>
        <p:spPr bwMode="auto">
          <a:xfrm>
            <a:off x="7072313" y="1357313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959.026</a:t>
            </a:r>
          </a:p>
        </p:txBody>
      </p:sp>
      <p:sp>
        <p:nvSpPr>
          <p:cNvPr id="210964" name="Rechteck 1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11972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129CB4A-B7BA-488B-AE77-0658577467CB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11973" name="Inhaltsplatzhalter 5" descr="hc classic.jpg">
            <a:hlinkClick r:id="rId4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11638" y="1125538"/>
            <a:ext cx="2051050" cy="4032250"/>
          </a:xfrm>
        </p:spPr>
      </p:pic>
      <p:pic>
        <p:nvPicPr>
          <p:cNvPr id="211974" name="Grafik 6" descr="hc standard comfort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2058988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5" name="Textfeld 13"/>
          <p:cNvSpPr txBox="1">
            <a:spLocks noChangeArrowheads="1"/>
          </p:cNvSpPr>
          <p:nvPr/>
        </p:nvSpPr>
        <p:spPr bwMode="auto">
          <a:xfrm>
            <a:off x="357188" y="5500688"/>
            <a:ext cx="3714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STANDARD</a:t>
            </a:r>
            <a:r>
              <a:rPr lang="de-DE" altLang="de-DE" sz="1400" b="1">
                <a:latin typeface="Arial" pitchFamily="34" charset="0"/>
                <a:cs typeface="Arial" pitchFamily="34" charset="0"/>
              </a:rPr>
              <a:t>		   0.0037.050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STANDARD + CHIPCARD    </a:t>
            </a: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0.0037.051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COMFORT		    </a:t>
            </a: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0.0037.054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COMFORT + CHIPCARD	    </a:t>
            </a: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0.0037.055</a:t>
            </a:r>
          </a:p>
        </p:txBody>
      </p:sp>
      <p:sp>
        <p:nvSpPr>
          <p:cNvPr id="211976" name="Pfeil nach unten 14"/>
          <p:cNvSpPr>
            <a:spLocks noChangeArrowheads="1"/>
          </p:cNvSpPr>
          <p:nvPr/>
        </p:nvSpPr>
        <p:spPr bwMode="auto">
          <a:xfrm rot="10800000">
            <a:off x="1908175" y="522922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1977" name="Textfeld 13"/>
          <p:cNvSpPr txBox="1">
            <a:spLocks noChangeArrowheads="1"/>
          </p:cNvSpPr>
          <p:nvPr/>
        </p:nvSpPr>
        <p:spPr bwMode="auto">
          <a:xfrm>
            <a:off x="4211638" y="5516563"/>
            <a:ext cx="2071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b="1">
                <a:latin typeface="Arial" pitchFamily="34" charset="0"/>
                <a:cs typeface="Arial" pitchFamily="34" charset="0"/>
              </a:rPr>
              <a:t>CLASSIC</a:t>
            </a:r>
            <a:r>
              <a:rPr lang="de-DE" altLang="de-DE" sz="1400" b="1">
                <a:latin typeface="Arial" pitchFamily="34" charset="0"/>
                <a:cs typeface="Arial" pitchFamily="34" charset="0"/>
              </a:rPr>
              <a:t>  0.0037.061</a:t>
            </a:r>
          </a:p>
        </p:txBody>
      </p:sp>
      <p:sp>
        <p:nvSpPr>
          <p:cNvPr id="211978" name="Pfeil nach unten 14"/>
          <p:cNvSpPr>
            <a:spLocks noChangeArrowheads="1"/>
          </p:cNvSpPr>
          <p:nvPr/>
        </p:nvSpPr>
        <p:spPr bwMode="auto">
          <a:xfrm rot="10800000">
            <a:off x="5148263" y="522922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11979" name="Grafik 16" descr="0.0037.103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773238"/>
            <a:ext cx="178593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80" name="Textfeld 17"/>
          <p:cNvSpPr txBox="1">
            <a:spLocks noChangeArrowheads="1"/>
          </p:cNvSpPr>
          <p:nvPr/>
        </p:nvSpPr>
        <p:spPr bwMode="auto">
          <a:xfrm>
            <a:off x="7380288" y="54451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0.0037.103</a:t>
            </a:r>
          </a:p>
        </p:txBody>
      </p:sp>
      <p:sp>
        <p:nvSpPr>
          <p:cNvPr id="211981" name="Pfeil nach unten 18"/>
          <p:cNvSpPr>
            <a:spLocks noChangeArrowheads="1"/>
          </p:cNvSpPr>
          <p:nvPr/>
        </p:nvSpPr>
        <p:spPr bwMode="auto">
          <a:xfrm rot="10800000">
            <a:off x="7885113" y="51577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1982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1983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0" y="5180014"/>
            <a:ext cx="9309100" cy="1677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1984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443663" y="1125538"/>
            <a:ext cx="2592387" cy="53292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1985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0" y="1152525"/>
            <a:ext cx="971550" cy="5156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1986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771775" y="1211263"/>
            <a:ext cx="1512888" cy="50260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2618581" y="3471862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latin typeface="Arial" pitchFamily="34" charset="0"/>
                <a:cs typeface="Arial" pitchFamily="34" charset="0"/>
              </a:rPr>
              <a:t>0.0034.048</a:t>
            </a:r>
          </a:p>
        </p:txBody>
      </p:sp>
      <p:sp>
        <p:nvSpPr>
          <p:cNvPr id="36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0800000">
            <a:off x="3047206" y="31146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33" name="Grafik 25" descr="0.0034.04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4118" y="2176462"/>
            <a:ext cx="13382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35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12996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37469D-C1FD-4B77-A9BD-6C0C84411926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12997" name="Inhaltsplatzhalter 5" descr="0.0037.014.jpg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550" y="1773238"/>
            <a:ext cx="1246188" cy="3024187"/>
          </a:xfrm>
        </p:spPr>
      </p:pic>
      <p:pic>
        <p:nvPicPr>
          <p:cNvPr id="212998" name="Grafik 6" descr="0.0037.10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286250"/>
            <a:ext cx="133508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9" name="Grafik 7" descr="2.0037.169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5072063"/>
            <a:ext cx="1012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0" name="Grafik 8" descr="0.0000.21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57338"/>
            <a:ext cx="141128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1" name="Grafik 9" descr="2.0037.035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500563"/>
            <a:ext cx="1444625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002" name="Textfeld 11"/>
          <p:cNvSpPr txBox="1">
            <a:spLocks noChangeArrowheads="1"/>
          </p:cNvSpPr>
          <p:nvPr/>
        </p:nvSpPr>
        <p:spPr bwMode="auto">
          <a:xfrm>
            <a:off x="2714625" y="61436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2.0037.035</a:t>
            </a:r>
          </a:p>
        </p:txBody>
      </p:sp>
      <p:sp>
        <p:nvSpPr>
          <p:cNvPr id="213003" name="Pfeil nach unten 12"/>
          <p:cNvSpPr>
            <a:spLocks noChangeArrowheads="1"/>
          </p:cNvSpPr>
          <p:nvPr/>
        </p:nvSpPr>
        <p:spPr bwMode="auto">
          <a:xfrm rot="10800000">
            <a:off x="3143250" y="57864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13004" name="Grafik 13" descr="0.0031.004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786313"/>
            <a:ext cx="10001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5" name="Grafik 14" descr="0.0037.043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3590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006" name="Textfeld 11"/>
          <p:cNvSpPr txBox="1">
            <a:spLocks noChangeArrowheads="1"/>
          </p:cNvSpPr>
          <p:nvPr/>
        </p:nvSpPr>
        <p:spPr bwMode="auto">
          <a:xfrm>
            <a:off x="4500563" y="61436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0.0031.004</a:t>
            </a:r>
          </a:p>
        </p:txBody>
      </p:sp>
      <p:sp>
        <p:nvSpPr>
          <p:cNvPr id="213007" name="Pfeil nach unten 12"/>
          <p:cNvSpPr>
            <a:spLocks noChangeArrowheads="1"/>
          </p:cNvSpPr>
          <p:nvPr/>
        </p:nvSpPr>
        <p:spPr bwMode="auto">
          <a:xfrm rot="10800000">
            <a:off x="4929188" y="57864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3008" name="Textfeld 11"/>
          <p:cNvSpPr txBox="1">
            <a:spLocks noChangeArrowheads="1"/>
          </p:cNvSpPr>
          <p:nvPr/>
        </p:nvSpPr>
        <p:spPr bwMode="auto">
          <a:xfrm>
            <a:off x="857250" y="61436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2.0037.169</a:t>
            </a:r>
          </a:p>
        </p:txBody>
      </p:sp>
      <p:sp>
        <p:nvSpPr>
          <p:cNvPr id="213009" name="Pfeil nach unten 12"/>
          <p:cNvSpPr>
            <a:spLocks noChangeArrowheads="1"/>
          </p:cNvSpPr>
          <p:nvPr/>
        </p:nvSpPr>
        <p:spPr bwMode="auto">
          <a:xfrm rot="10800000">
            <a:off x="1285875" y="57864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3010" name="Textfeld 11"/>
          <p:cNvSpPr txBox="1">
            <a:spLocks noChangeArrowheads="1"/>
          </p:cNvSpPr>
          <p:nvPr/>
        </p:nvSpPr>
        <p:spPr bwMode="auto">
          <a:xfrm>
            <a:off x="5929313" y="614362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0.0037.100</a:t>
            </a:r>
          </a:p>
        </p:txBody>
      </p:sp>
      <p:sp>
        <p:nvSpPr>
          <p:cNvPr id="213011" name="Pfeil nach unten 12"/>
          <p:cNvSpPr>
            <a:spLocks noChangeArrowheads="1"/>
          </p:cNvSpPr>
          <p:nvPr/>
        </p:nvSpPr>
        <p:spPr bwMode="auto">
          <a:xfrm rot="10800000">
            <a:off x="6357938" y="57864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3012" name="Textfeld 13"/>
          <p:cNvSpPr txBox="1">
            <a:spLocks noChangeArrowheads="1"/>
          </p:cNvSpPr>
          <p:nvPr/>
        </p:nvSpPr>
        <p:spPr bwMode="auto">
          <a:xfrm>
            <a:off x="1042988" y="10525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0.0037.014</a:t>
            </a:r>
          </a:p>
        </p:txBody>
      </p:sp>
      <p:sp>
        <p:nvSpPr>
          <p:cNvPr id="213013" name="Pfeil nach unten 14"/>
          <p:cNvSpPr>
            <a:spLocks noChangeArrowheads="1"/>
          </p:cNvSpPr>
          <p:nvPr/>
        </p:nvSpPr>
        <p:spPr bwMode="auto">
          <a:xfrm>
            <a:off x="1476375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3014" name="Textfeld 13"/>
          <p:cNvSpPr txBox="1">
            <a:spLocks noChangeArrowheads="1"/>
          </p:cNvSpPr>
          <p:nvPr/>
        </p:nvSpPr>
        <p:spPr bwMode="auto">
          <a:xfrm>
            <a:off x="3995738" y="8366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0.0000.210</a:t>
            </a:r>
          </a:p>
        </p:txBody>
      </p:sp>
      <p:sp>
        <p:nvSpPr>
          <p:cNvPr id="213015" name="Pfeil nach unten 14"/>
          <p:cNvSpPr>
            <a:spLocks noChangeArrowheads="1"/>
          </p:cNvSpPr>
          <p:nvPr/>
        </p:nvSpPr>
        <p:spPr bwMode="auto">
          <a:xfrm>
            <a:off x="4500563" y="11969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3016" name="Textfeld 13"/>
          <p:cNvSpPr txBox="1">
            <a:spLocks noChangeArrowheads="1"/>
          </p:cNvSpPr>
          <p:nvPr/>
        </p:nvSpPr>
        <p:spPr bwMode="auto">
          <a:xfrm>
            <a:off x="6732588" y="10525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0.0037.043</a:t>
            </a:r>
          </a:p>
        </p:txBody>
      </p:sp>
      <p:sp>
        <p:nvSpPr>
          <p:cNvPr id="213017" name="Pfeil nach unten 14"/>
          <p:cNvSpPr>
            <a:spLocks noChangeArrowheads="1"/>
          </p:cNvSpPr>
          <p:nvPr/>
        </p:nvSpPr>
        <p:spPr bwMode="auto">
          <a:xfrm>
            <a:off x="7235825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13018" name="Grafik 26" descr="0.0037.10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38" y="5072063"/>
            <a:ext cx="13620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019" name="Textfeld 11"/>
          <p:cNvSpPr txBox="1">
            <a:spLocks noChangeArrowheads="1"/>
          </p:cNvSpPr>
          <p:nvPr/>
        </p:nvSpPr>
        <p:spPr bwMode="auto">
          <a:xfrm>
            <a:off x="7643813" y="60721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0.0037.102</a:t>
            </a:r>
          </a:p>
        </p:txBody>
      </p:sp>
      <p:sp>
        <p:nvSpPr>
          <p:cNvPr id="213020" name="Pfeil nach unten 12"/>
          <p:cNvSpPr>
            <a:spLocks noChangeArrowheads="1"/>
          </p:cNvSpPr>
          <p:nvPr/>
        </p:nvSpPr>
        <p:spPr bwMode="auto">
          <a:xfrm rot="10800000">
            <a:off x="8072438" y="571500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13021" name="Grafik 29" descr="0.0037.101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38" y="4143375"/>
            <a:ext cx="13493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022" name="Textfeld 13"/>
          <p:cNvSpPr txBox="1">
            <a:spLocks noChangeArrowheads="1"/>
          </p:cNvSpPr>
          <p:nvPr/>
        </p:nvSpPr>
        <p:spPr bwMode="auto">
          <a:xfrm>
            <a:off x="7572375" y="34290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0.0037.101</a:t>
            </a:r>
          </a:p>
        </p:txBody>
      </p:sp>
      <p:sp>
        <p:nvSpPr>
          <p:cNvPr id="213023" name="Pfeil nach unten 14"/>
          <p:cNvSpPr>
            <a:spLocks noChangeArrowheads="1"/>
          </p:cNvSpPr>
          <p:nvPr/>
        </p:nvSpPr>
        <p:spPr bwMode="auto">
          <a:xfrm>
            <a:off x="8001000" y="37861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3024" name="Rechteck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-3878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3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214020" name="Foliennummernplatzhalt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237CE-3C96-4D04-A67C-9997A77DECFC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214021" name="Inhaltsplatzhalter 5" descr="2.0037.2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15494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2" name="Grafik 6" descr="2.0037.9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14414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3" name="Grafik 7" descr="2.0037.20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357688"/>
            <a:ext cx="1300163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4" name="Grafik 8" descr="2.0037.21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5084763"/>
            <a:ext cx="12271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5" name="Grafik 9" descr="0.0037.089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857375"/>
            <a:ext cx="7540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6" name="Grafik 15" descr="0.0037.044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278063"/>
            <a:ext cx="23479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7" name="Grafik 16" descr="958.007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571750"/>
            <a:ext cx="711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8" name="Grafik 9" descr="2.0037.035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0288" y="4500563"/>
            <a:ext cx="185896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9" name="Textfeld 11"/>
          <p:cNvSpPr txBox="1">
            <a:spLocks noChangeArrowheads="1"/>
          </p:cNvSpPr>
          <p:nvPr/>
        </p:nvSpPr>
        <p:spPr bwMode="auto">
          <a:xfrm>
            <a:off x="2627313" y="61658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2.0037.035</a:t>
            </a:r>
          </a:p>
        </p:txBody>
      </p:sp>
      <p:sp>
        <p:nvSpPr>
          <p:cNvPr id="214030" name="Pfeil nach unten 12"/>
          <p:cNvSpPr>
            <a:spLocks noChangeArrowheads="1"/>
          </p:cNvSpPr>
          <p:nvPr/>
        </p:nvSpPr>
        <p:spPr bwMode="auto">
          <a:xfrm rot="10800000">
            <a:off x="3059113" y="5805488"/>
            <a:ext cx="242887" cy="285750"/>
          </a:xfrm>
          <a:prstGeom prst="downArrow">
            <a:avLst>
              <a:gd name="adj1" fmla="val 50000"/>
              <a:gd name="adj2" fmla="val 5021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14031" name="Grafik 13" descr="0.0031.00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425" y="4786313"/>
            <a:ext cx="1227138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32" name="Textfeld 11"/>
          <p:cNvSpPr txBox="1">
            <a:spLocks noChangeArrowheads="1"/>
          </p:cNvSpPr>
          <p:nvPr/>
        </p:nvSpPr>
        <p:spPr bwMode="auto">
          <a:xfrm>
            <a:off x="4572000" y="61436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0.0031.004</a:t>
            </a:r>
          </a:p>
        </p:txBody>
      </p:sp>
      <p:sp>
        <p:nvSpPr>
          <p:cNvPr id="214033" name="Pfeil nach unten 12"/>
          <p:cNvSpPr>
            <a:spLocks noChangeArrowheads="1"/>
          </p:cNvSpPr>
          <p:nvPr/>
        </p:nvSpPr>
        <p:spPr bwMode="auto">
          <a:xfrm rot="10800000">
            <a:off x="5027613" y="5786438"/>
            <a:ext cx="242887" cy="285750"/>
          </a:xfrm>
          <a:prstGeom prst="downArrow">
            <a:avLst>
              <a:gd name="adj1" fmla="val 50000"/>
              <a:gd name="adj2" fmla="val 5021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4034" name="Textfeld 13"/>
          <p:cNvSpPr txBox="1">
            <a:spLocks noChangeArrowheads="1"/>
          </p:cNvSpPr>
          <p:nvPr/>
        </p:nvSpPr>
        <p:spPr bwMode="auto">
          <a:xfrm>
            <a:off x="755650" y="11255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2.0037.208</a:t>
            </a:r>
          </a:p>
        </p:txBody>
      </p:sp>
      <p:sp>
        <p:nvSpPr>
          <p:cNvPr id="214035" name="Pfeil nach unten 14"/>
          <p:cNvSpPr>
            <a:spLocks noChangeArrowheads="1"/>
          </p:cNvSpPr>
          <p:nvPr/>
        </p:nvSpPr>
        <p:spPr bwMode="auto">
          <a:xfrm>
            <a:off x="1187450" y="14128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4036" name="Textfeld 13"/>
          <p:cNvSpPr txBox="1">
            <a:spLocks noChangeArrowheads="1"/>
          </p:cNvSpPr>
          <p:nvPr/>
        </p:nvSpPr>
        <p:spPr bwMode="auto">
          <a:xfrm>
            <a:off x="4427538" y="10525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2.0037.908</a:t>
            </a:r>
          </a:p>
        </p:txBody>
      </p:sp>
      <p:sp>
        <p:nvSpPr>
          <p:cNvPr id="214037" name="Pfeil nach unten 14"/>
          <p:cNvSpPr>
            <a:spLocks noChangeArrowheads="1"/>
          </p:cNvSpPr>
          <p:nvPr/>
        </p:nvSpPr>
        <p:spPr bwMode="auto">
          <a:xfrm>
            <a:off x="4932363" y="1412875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4038" name="Textfeld 13"/>
          <p:cNvSpPr txBox="1">
            <a:spLocks noChangeArrowheads="1"/>
          </p:cNvSpPr>
          <p:nvPr/>
        </p:nvSpPr>
        <p:spPr bwMode="auto">
          <a:xfrm>
            <a:off x="6804025" y="15573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0.0037.044</a:t>
            </a:r>
          </a:p>
        </p:txBody>
      </p:sp>
      <p:sp>
        <p:nvSpPr>
          <p:cNvPr id="214039" name="Pfeil nach unten 14"/>
          <p:cNvSpPr>
            <a:spLocks noChangeArrowheads="1"/>
          </p:cNvSpPr>
          <p:nvPr/>
        </p:nvSpPr>
        <p:spPr bwMode="auto">
          <a:xfrm>
            <a:off x="7308850" y="1917700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4040" name="Textfeld 11"/>
          <p:cNvSpPr txBox="1">
            <a:spLocks noChangeArrowheads="1"/>
          </p:cNvSpPr>
          <p:nvPr/>
        </p:nvSpPr>
        <p:spPr bwMode="auto">
          <a:xfrm>
            <a:off x="827088" y="61658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2.0037.215</a:t>
            </a:r>
          </a:p>
        </p:txBody>
      </p:sp>
      <p:sp>
        <p:nvSpPr>
          <p:cNvPr id="214041" name="Pfeil nach unten 12"/>
          <p:cNvSpPr>
            <a:spLocks noChangeArrowheads="1"/>
          </p:cNvSpPr>
          <p:nvPr/>
        </p:nvSpPr>
        <p:spPr bwMode="auto">
          <a:xfrm rot="10800000">
            <a:off x="1331913" y="58054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4042" name="Textfeld 11"/>
          <p:cNvSpPr txBox="1">
            <a:spLocks noChangeArrowheads="1"/>
          </p:cNvSpPr>
          <p:nvPr/>
        </p:nvSpPr>
        <p:spPr bwMode="auto">
          <a:xfrm>
            <a:off x="6143625" y="61436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2.0037.209</a:t>
            </a:r>
          </a:p>
        </p:txBody>
      </p:sp>
      <p:sp>
        <p:nvSpPr>
          <p:cNvPr id="214043" name="Pfeil nach unten 12"/>
          <p:cNvSpPr>
            <a:spLocks noChangeArrowheads="1"/>
          </p:cNvSpPr>
          <p:nvPr/>
        </p:nvSpPr>
        <p:spPr bwMode="auto">
          <a:xfrm rot="10800000">
            <a:off x="6572250" y="57864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4044" name="Textfeld 11"/>
          <p:cNvSpPr txBox="1">
            <a:spLocks noChangeArrowheads="1"/>
          </p:cNvSpPr>
          <p:nvPr/>
        </p:nvSpPr>
        <p:spPr bwMode="auto">
          <a:xfrm>
            <a:off x="2928938" y="3714750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958.007</a:t>
            </a:r>
          </a:p>
        </p:txBody>
      </p:sp>
      <p:sp>
        <p:nvSpPr>
          <p:cNvPr id="214045" name="Pfeil nach unten 12"/>
          <p:cNvSpPr>
            <a:spLocks noChangeArrowheads="1"/>
          </p:cNvSpPr>
          <p:nvPr/>
        </p:nvSpPr>
        <p:spPr bwMode="auto">
          <a:xfrm rot="10800000">
            <a:off x="3214688" y="335756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4046" name="Textfeld 13"/>
          <p:cNvSpPr txBox="1">
            <a:spLocks noChangeArrowheads="1"/>
          </p:cNvSpPr>
          <p:nvPr/>
        </p:nvSpPr>
        <p:spPr bwMode="auto">
          <a:xfrm>
            <a:off x="2786063" y="1071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0.0037.089</a:t>
            </a:r>
          </a:p>
        </p:txBody>
      </p:sp>
      <p:sp>
        <p:nvSpPr>
          <p:cNvPr id="214047" name="Pfeil nach unten 14"/>
          <p:cNvSpPr>
            <a:spLocks noChangeArrowheads="1"/>
          </p:cNvSpPr>
          <p:nvPr/>
        </p:nvSpPr>
        <p:spPr bwMode="auto">
          <a:xfrm>
            <a:off x="3214688" y="1428750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14048" name="Grafik 32" descr="0.0037.10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157788"/>
            <a:ext cx="13620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49" name="Textfeld 11"/>
          <p:cNvSpPr txBox="1">
            <a:spLocks noChangeArrowheads="1"/>
          </p:cNvSpPr>
          <p:nvPr/>
        </p:nvSpPr>
        <p:spPr bwMode="auto">
          <a:xfrm>
            <a:off x="7596188" y="61658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0.0037.102</a:t>
            </a:r>
          </a:p>
        </p:txBody>
      </p:sp>
      <p:sp>
        <p:nvSpPr>
          <p:cNvPr id="214050" name="Pfeil nach unten 12"/>
          <p:cNvSpPr>
            <a:spLocks noChangeArrowheads="1"/>
          </p:cNvSpPr>
          <p:nvPr/>
        </p:nvSpPr>
        <p:spPr bwMode="auto">
          <a:xfrm rot="10800000">
            <a:off x="8101013" y="58054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214051" name="Rechteck 1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Grafik 23" descr="2.0037.111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516563"/>
            <a:ext cx="1079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7" name="Grafik 17" descr="0.0037.115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576888"/>
            <a:ext cx="7207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-5400000">
            <a:off x="7344569" y="5985669"/>
            <a:ext cx="250825" cy="322263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69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165850" y="60007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0.0037.115</a:t>
            </a:r>
          </a:p>
        </p:txBody>
      </p:sp>
      <p:sp>
        <p:nvSpPr>
          <p:cNvPr id="190470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867400" y="5568950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DIN7985M5X12A2</a:t>
            </a:r>
          </a:p>
        </p:txBody>
      </p:sp>
      <p:sp>
        <p:nvSpPr>
          <p:cNvPr id="190471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5400000">
            <a:off x="5544344" y="5553869"/>
            <a:ext cx="214312" cy="285750"/>
          </a:xfrm>
          <a:prstGeom prst="downArrow">
            <a:avLst>
              <a:gd name="adj1" fmla="val 50000"/>
              <a:gd name="adj2" fmla="val 5004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0472" name="Grafik 16" descr="DIN7985M5x12A2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516563"/>
            <a:ext cx="6175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3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-5400000">
            <a:off x="3167856" y="5985670"/>
            <a:ext cx="250825" cy="322262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74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979613" y="60213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2.0037.111</a:t>
            </a:r>
          </a:p>
        </p:txBody>
      </p:sp>
      <p:sp>
        <p:nvSpPr>
          <p:cNvPr id="190475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979613" y="5516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0.0037.200</a:t>
            </a:r>
          </a:p>
        </p:txBody>
      </p:sp>
      <p:sp>
        <p:nvSpPr>
          <p:cNvPr id="190476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5400000">
            <a:off x="1655763" y="5553075"/>
            <a:ext cx="214312" cy="287338"/>
          </a:xfrm>
          <a:prstGeom prst="downArrow">
            <a:avLst>
              <a:gd name="adj1" fmla="val 50000"/>
              <a:gd name="adj2" fmla="val 50328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0477" name="Grafik 15" descr="0.0037.200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45125"/>
            <a:ext cx="10795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8" name="Picture 9" descr="C:\Dokumente und Einstellungen\sri\Desktop\P10505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741488"/>
            <a:ext cx="378142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9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BF63FC-8BCC-47B1-86F4-7FC6A81E92EF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0480" name="Inhaltsplatzhalter 14" descr="unterhalb deckel sw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38" y="1741488"/>
            <a:ext cx="388937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81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55763" y="949325"/>
            <a:ext cx="2087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1000 - 19999</a:t>
            </a:r>
          </a:p>
        </p:txBody>
      </p:sp>
      <p:sp>
        <p:nvSpPr>
          <p:cNvPr id="190482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303463" y="13096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83" name="Textfeld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048375" y="949325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 &gt;20000</a:t>
            </a:r>
          </a:p>
        </p:txBody>
      </p:sp>
      <p:sp>
        <p:nvSpPr>
          <p:cNvPr id="190484" name="Pfeil nach unten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480175" y="13096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85" name="Ellipse 1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19138" y="4117975"/>
            <a:ext cx="504825" cy="6477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86" name="Ellipse 1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187450" y="3902075"/>
            <a:ext cx="1763713" cy="9350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87" name="Ellipse 1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150938" y="4549775"/>
            <a:ext cx="433387" cy="3603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88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951163" y="4333875"/>
            <a:ext cx="73025" cy="2159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89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2878591">
            <a:off x="3082925" y="4438651"/>
            <a:ext cx="73025" cy="2730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0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5400000">
            <a:off x="3267869" y="4521994"/>
            <a:ext cx="73025" cy="2714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1" name="Ellipse 1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7776879">
            <a:off x="3504406" y="4377532"/>
            <a:ext cx="111125" cy="4111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2" name="Ellipse 1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8685241">
            <a:off x="3775075" y="4002088"/>
            <a:ext cx="112713" cy="5286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3" name="Ellipse 2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9877399">
            <a:off x="3957638" y="3525838"/>
            <a:ext cx="114300" cy="5286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4" name="Ellipse 2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386013">
            <a:off x="3987800" y="2968625"/>
            <a:ext cx="107950" cy="5778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5" name="Ellipse 2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9040335">
            <a:off x="3817938" y="2609850"/>
            <a:ext cx="158750" cy="5286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6" name="Ellipse 2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8152014">
            <a:off x="3495675" y="2205038"/>
            <a:ext cx="152400" cy="5286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7" name="Ellipse 2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7185518">
            <a:off x="3382962" y="2136776"/>
            <a:ext cx="125413" cy="4937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8" name="Ellipse 2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5400000">
            <a:off x="2223294" y="1862932"/>
            <a:ext cx="92075" cy="5286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499" name="Ellipse 2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5400000">
            <a:off x="2844006" y="2785269"/>
            <a:ext cx="71438" cy="431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0" name="Ellipse 2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5400000">
            <a:off x="2474119" y="2291557"/>
            <a:ext cx="739775" cy="5032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1" name="Ellipse 2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5400000">
            <a:off x="2407444" y="2059782"/>
            <a:ext cx="514350" cy="10080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2" name="Ellipse 2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5400000">
            <a:off x="2988468" y="2640807"/>
            <a:ext cx="576263" cy="2159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3" name="Ellipse 30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5400000">
            <a:off x="2879725" y="2389188"/>
            <a:ext cx="431800" cy="431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4" name="Ellipse 3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5400000">
            <a:off x="2663825" y="2389188"/>
            <a:ext cx="649288" cy="3603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5" name="Ellipse 32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5400000">
            <a:off x="2338388" y="2570163"/>
            <a:ext cx="506412" cy="1444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6" name="Ellipse 33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5400000">
            <a:off x="1223963" y="2173288"/>
            <a:ext cx="863600" cy="863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7" name="Ellipse 3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5400000">
            <a:off x="827088" y="2425700"/>
            <a:ext cx="215900" cy="431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8" name="Ellipse 3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8142155">
            <a:off x="1524000" y="1865313"/>
            <a:ext cx="242888" cy="2032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09" name="Ellipse 36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8142155">
            <a:off x="1406525" y="1951038"/>
            <a:ext cx="274638" cy="1206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0" name="Ellipse 37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5683396">
            <a:off x="1401763" y="2057400"/>
            <a:ext cx="141288" cy="777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1" name="Ellipse 38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5400000">
            <a:off x="1187451" y="2352675"/>
            <a:ext cx="792162" cy="216058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2" name="Ellipse 3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5400000">
            <a:off x="2520157" y="2677319"/>
            <a:ext cx="719137" cy="15843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3" name="Ellipse 40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5400000">
            <a:off x="3020219" y="3258344"/>
            <a:ext cx="792162" cy="4953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4" name="Ellipse 4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5400000">
            <a:off x="3132137" y="3217863"/>
            <a:ext cx="792163" cy="2873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5" name="Ellipse 1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616575" y="3973513"/>
            <a:ext cx="1439863" cy="863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6" name="Ellipse 1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4968875" y="4117975"/>
            <a:ext cx="503238" cy="6477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7" name="Ellipse 1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256213" y="4549775"/>
            <a:ext cx="503237" cy="1444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8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681848">
            <a:off x="7129463" y="4613275"/>
            <a:ext cx="428625" cy="1444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19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2256363">
            <a:off x="7489825" y="4429125"/>
            <a:ext cx="582613" cy="1444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0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4771618">
            <a:off x="7896226" y="3690937"/>
            <a:ext cx="584200" cy="14287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1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6118681">
            <a:off x="7857332" y="3118644"/>
            <a:ext cx="620712" cy="1968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2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5801119">
            <a:off x="7935119" y="3001169"/>
            <a:ext cx="504825" cy="1444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3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6958720">
            <a:off x="7843838" y="2790825"/>
            <a:ext cx="503237" cy="14446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4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7937765">
            <a:off x="7531100" y="2479676"/>
            <a:ext cx="503237" cy="1444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5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3485489">
            <a:off x="7700169" y="4187032"/>
            <a:ext cx="584200" cy="1444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6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-8969765">
            <a:off x="7339013" y="2300288"/>
            <a:ext cx="503237" cy="11271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7" name="Ellipse 1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10800000">
            <a:off x="6696075" y="2173288"/>
            <a:ext cx="576263" cy="7921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8" name="Ellipse 1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10800000">
            <a:off x="7200900" y="2244725"/>
            <a:ext cx="71438" cy="7207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29" name="Ellipse 1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10800000">
            <a:off x="7343775" y="2397125"/>
            <a:ext cx="144463" cy="7127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0" name="Ellipse 1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10800000">
            <a:off x="7488238" y="2460625"/>
            <a:ext cx="71437" cy="5603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1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>
            <a:off x="6840538" y="3036888"/>
            <a:ext cx="431800" cy="730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2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>
            <a:off x="4895850" y="2605088"/>
            <a:ext cx="431800" cy="2159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3" name="Ellipse 1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10800000">
            <a:off x="6335713" y="2389188"/>
            <a:ext cx="792162" cy="5048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4" name="Ellipse 1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 rot="10800000">
            <a:off x="5400675" y="2173288"/>
            <a:ext cx="863600" cy="863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5" name="Ellipse 1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 rot="10800000">
            <a:off x="7272338" y="2317750"/>
            <a:ext cx="71437" cy="6477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6" name="Ellipse 17">
            <a:hlinkClick r:id="rId15" action="ppaction://hlinksldjump"/>
          </p:cNvPr>
          <p:cNvSpPr>
            <a:spLocks noChangeArrowheads="1"/>
          </p:cNvSpPr>
          <p:nvPr/>
        </p:nvSpPr>
        <p:spPr bwMode="auto">
          <a:xfrm rot="10800000">
            <a:off x="5543550" y="1885950"/>
            <a:ext cx="433388" cy="2873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7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>
            <a:off x="6264275" y="2076450"/>
            <a:ext cx="431800" cy="968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8" name="Ellipse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 rot="10800000" flipV="1">
            <a:off x="6624638" y="2101850"/>
            <a:ext cx="431800" cy="444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39" name="Ellipse 1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10800000">
            <a:off x="4751388" y="3109913"/>
            <a:ext cx="3097212" cy="7921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40" name="Ellipse 1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10800000">
            <a:off x="4751388" y="3109913"/>
            <a:ext cx="3097212" cy="7921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41" name="Ellipse 1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 rot="10800000">
            <a:off x="7559675" y="3036888"/>
            <a:ext cx="288925" cy="93662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42" name="Rectangle 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70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90544" name="Rechteck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1700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45" name="Rechteck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468313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46" name="Rechteck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5300664"/>
            <a:ext cx="9144000" cy="15573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47" name="Rechteck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532813" y="0"/>
            <a:ext cx="61118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0548" name="Rechteck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356100" y="1700213"/>
            <a:ext cx="360363" cy="36004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5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9"/>
          <p:cNvSpPr txBox="1">
            <a:spLocks noChangeArrowheads="1"/>
          </p:cNvSpPr>
          <p:nvPr/>
        </p:nvSpPr>
        <p:spPr bwMode="auto">
          <a:xfrm>
            <a:off x="6169074" y="6187577"/>
            <a:ext cx="10921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 smtClean="0">
                <a:latin typeface="Arial" pitchFamily="34" charset="0"/>
                <a:cs typeface="Arial" pitchFamily="34" charset="0"/>
              </a:rPr>
              <a:t>0.0037.222</a:t>
            </a:r>
            <a:endParaRPr lang="de-DE" altLang="de-DE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feil nach unten 10"/>
          <p:cNvSpPr>
            <a:spLocks noChangeArrowheads="1"/>
          </p:cNvSpPr>
          <p:nvPr/>
        </p:nvSpPr>
        <p:spPr bwMode="auto">
          <a:xfrm rot="16200000">
            <a:off x="7344123" y="6145238"/>
            <a:ext cx="242367" cy="38519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0443" y="4793065"/>
            <a:ext cx="639564" cy="1881272"/>
          </a:xfrm>
          <a:prstGeom prst="rect">
            <a:avLst/>
          </a:prstGeom>
        </p:spPr>
      </p:pic>
      <p:sp>
        <p:nvSpPr>
          <p:cNvPr id="191490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pic>
        <p:nvPicPr>
          <p:cNvPr id="191492" name="Inhaltsplatzhalter 7" descr="0.0037.075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2276475"/>
            <a:ext cx="3071813" cy="2305050"/>
          </a:xfrm>
        </p:spPr>
      </p:pic>
      <p:sp>
        <p:nvSpPr>
          <p:cNvPr id="191493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F19282C-635D-4085-AA96-BAC559A08AC7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1494" name="Grafik 8" descr="0.0037.22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76475"/>
            <a:ext cx="3048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5" name="Textfeld 9"/>
          <p:cNvSpPr txBox="1">
            <a:spLocks noChangeArrowheads="1"/>
          </p:cNvSpPr>
          <p:nvPr/>
        </p:nvSpPr>
        <p:spPr bwMode="auto">
          <a:xfrm>
            <a:off x="1187450" y="1125538"/>
            <a:ext cx="2357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SERIAL NUMBER &lt; 6000</a:t>
            </a:r>
          </a:p>
        </p:txBody>
      </p:sp>
      <p:sp>
        <p:nvSpPr>
          <p:cNvPr id="191496" name="Textfeld 10"/>
          <p:cNvSpPr txBox="1">
            <a:spLocks noChangeArrowheads="1"/>
          </p:cNvSpPr>
          <p:nvPr/>
        </p:nvSpPr>
        <p:spPr bwMode="auto">
          <a:xfrm>
            <a:off x="5435600" y="1125538"/>
            <a:ext cx="2714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SERIAL NUMBER &gt; 6000</a:t>
            </a:r>
          </a:p>
        </p:txBody>
      </p:sp>
      <p:sp>
        <p:nvSpPr>
          <p:cNvPr id="191497" name="Textfeld 11"/>
          <p:cNvSpPr txBox="1">
            <a:spLocks noChangeArrowheads="1"/>
          </p:cNvSpPr>
          <p:nvPr/>
        </p:nvSpPr>
        <p:spPr bwMode="auto">
          <a:xfrm>
            <a:off x="1763713" y="177323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0.0037.075</a:t>
            </a:r>
          </a:p>
        </p:txBody>
      </p:sp>
      <p:sp>
        <p:nvSpPr>
          <p:cNvPr id="191498" name="Textfeld 13"/>
          <p:cNvSpPr txBox="1">
            <a:spLocks noChangeArrowheads="1"/>
          </p:cNvSpPr>
          <p:nvPr/>
        </p:nvSpPr>
        <p:spPr bwMode="auto">
          <a:xfrm>
            <a:off x="6084888" y="1773238"/>
            <a:ext cx="128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0.0037.220</a:t>
            </a:r>
          </a:p>
        </p:txBody>
      </p:sp>
      <p:sp>
        <p:nvSpPr>
          <p:cNvPr id="191499" name="Pfeil nach unten 15"/>
          <p:cNvSpPr>
            <a:spLocks noChangeArrowheads="1"/>
          </p:cNvSpPr>
          <p:nvPr/>
        </p:nvSpPr>
        <p:spPr bwMode="auto">
          <a:xfrm>
            <a:off x="2195513" y="14843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1500" name="Pfeil nach unten 16"/>
          <p:cNvSpPr>
            <a:spLocks noChangeArrowheads="1"/>
          </p:cNvSpPr>
          <p:nvPr/>
        </p:nvSpPr>
        <p:spPr bwMode="auto">
          <a:xfrm>
            <a:off x="6516688" y="14843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1501" name="Grafik 13" descr="0.0037.012 - 10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941888"/>
            <a:ext cx="171926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02" name="Textfeld 26"/>
          <p:cNvSpPr txBox="1">
            <a:spLocks noChangeArrowheads="1"/>
          </p:cNvSpPr>
          <p:nvPr/>
        </p:nvSpPr>
        <p:spPr bwMode="auto">
          <a:xfrm>
            <a:off x="2143125" y="5500688"/>
            <a:ext cx="107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0.0037.012</a:t>
            </a:r>
          </a:p>
        </p:txBody>
      </p:sp>
      <p:sp>
        <p:nvSpPr>
          <p:cNvPr id="191503" name="Textfeld 29"/>
          <p:cNvSpPr txBox="1">
            <a:spLocks noChangeArrowheads="1"/>
          </p:cNvSpPr>
          <p:nvPr/>
        </p:nvSpPr>
        <p:spPr bwMode="auto">
          <a:xfrm>
            <a:off x="6072188" y="55006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latin typeface="Arial" pitchFamily="34" charset="0"/>
                <a:cs typeface="Arial" pitchFamily="34" charset="0"/>
              </a:rPr>
              <a:t>0.0037.105</a:t>
            </a:r>
          </a:p>
        </p:txBody>
      </p:sp>
      <p:sp>
        <p:nvSpPr>
          <p:cNvPr id="23" name="Pfeil nach links und oben 22"/>
          <p:cNvSpPr/>
          <p:nvPr/>
        </p:nvSpPr>
        <p:spPr bwMode="auto">
          <a:xfrm rot="5400000">
            <a:off x="2286000" y="4786313"/>
            <a:ext cx="714375" cy="571500"/>
          </a:xfrm>
          <a:prstGeom prst="leftUpArrow">
            <a:avLst>
              <a:gd name="adj1" fmla="val 25000"/>
              <a:gd name="adj2" fmla="val 25000"/>
              <a:gd name="adj3" fmla="val 22732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de-DE">
              <a:latin typeface="Lucida Grande" pitchFamily="84" charset="0"/>
            </a:endParaRPr>
          </a:p>
        </p:txBody>
      </p:sp>
      <p:sp>
        <p:nvSpPr>
          <p:cNvPr id="24" name="Pfeil nach links und oben 23"/>
          <p:cNvSpPr/>
          <p:nvPr/>
        </p:nvSpPr>
        <p:spPr bwMode="auto">
          <a:xfrm>
            <a:off x="6300788" y="4797425"/>
            <a:ext cx="571500" cy="674688"/>
          </a:xfrm>
          <a:prstGeom prst="leftUpArrow">
            <a:avLst>
              <a:gd name="adj1" fmla="val 25000"/>
              <a:gd name="adj2" fmla="val 25000"/>
              <a:gd name="adj3" fmla="val 22732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de-DE">
              <a:latin typeface="Lucida Grande" pitchFamily="84" charset="0"/>
            </a:endParaRPr>
          </a:p>
        </p:txBody>
      </p:sp>
      <p:sp>
        <p:nvSpPr>
          <p:cNvPr id="191506" name="Rechteck 1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0" y="-100370"/>
            <a:ext cx="9251950" cy="69583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92516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ECE55B-E494-4185-BD73-9D0ABA3147C8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2517" name="Inhaltsplatzhalter 5" descr="2.0037.901-921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84438" y="2565400"/>
            <a:ext cx="3597275" cy="3606800"/>
          </a:xfrm>
        </p:spPr>
      </p:pic>
      <p:sp>
        <p:nvSpPr>
          <p:cNvPr id="192518" name="Textfeld 8"/>
          <p:cNvSpPr txBox="1">
            <a:spLocks noChangeArrowheads="1"/>
          </p:cNvSpPr>
          <p:nvPr/>
        </p:nvSpPr>
        <p:spPr bwMode="auto">
          <a:xfrm>
            <a:off x="1357313" y="1143000"/>
            <a:ext cx="2357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SERIAL NUMBER &lt; 6000</a:t>
            </a:r>
          </a:p>
        </p:txBody>
      </p:sp>
      <p:sp>
        <p:nvSpPr>
          <p:cNvPr id="192519" name="Textfeld 9"/>
          <p:cNvSpPr txBox="1">
            <a:spLocks noChangeArrowheads="1"/>
          </p:cNvSpPr>
          <p:nvPr/>
        </p:nvSpPr>
        <p:spPr bwMode="auto">
          <a:xfrm>
            <a:off x="1928813" y="1857375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2.0037.901</a:t>
            </a:r>
          </a:p>
        </p:txBody>
      </p:sp>
      <p:sp>
        <p:nvSpPr>
          <p:cNvPr id="192520" name="Pfeil nach unten 10"/>
          <p:cNvSpPr>
            <a:spLocks noChangeArrowheads="1"/>
          </p:cNvSpPr>
          <p:nvPr/>
        </p:nvSpPr>
        <p:spPr bwMode="auto">
          <a:xfrm>
            <a:off x="2357438" y="15001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2521" name="Textfeld 11"/>
          <p:cNvSpPr txBox="1">
            <a:spLocks noChangeArrowheads="1"/>
          </p:cNvSpPr>
          <p:nvPr/>
        </p:nvSpPr>
        <p:spPr bwMode="auto">
          <a:xfrm>
            <a:off x="4643438" y="1143000"/>
            <a:ext cx="2357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SERIAL NUMBER &gt; 6000</a:t>
            </a:r>
          </a:p>
        </p:txBody>
      </p:sp>
      <p:sp>
        <p:nvSpPr>
          <p:cNvPr id="192522" name="Textfeld 12"/>
          <p:cNvSpPr txBox="1">
            <a:spLocks noChangeArrowheads="1"/>
          </p:cNvSpPr>
          <p:nvPr/>
        </p:nvSpPr>
        <p:spPr bwMode="auto">
          <a:xfrm>
            <a:off x="5292725" y="184467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2.0037.921</a:t>
            </a:r>
          </a:p>
        </p:txBody>
      </p:sp>
      <p:sp>
        <p:nvSpPr>
          <p:cNvPr id="192523" name="Pfeil nach unten 13"/>
          <p:cNvSpPr>
            <a:spLocks noChangeArrowheads="1"/>
          </p:cNvSpPr>
          <p:nvPr/>
        </p:nvSpPr>
        <p:spPr bwMode="auto">
          <a:xfrm>
            <a:off x="5795963" y="14843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2524" name="Rechteck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93540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B67DD02-A706-4454-BED2-033CCDD1AC17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3541" name="Grafik 18" descr="2.0034.3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357438"/>
            <a:ext cx="49371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feld 9"/>
          <p:cNvSpPr txBox="1">
            <a:spLocks noChangeArrowheads="1"/>
          </p:cNvSpPr>
          <p:nvPr/>
        </p:nvSpPr>
        <p:spPr bwMode="auto">
          <a:xfrm>
            <a:off x="4500563" y="15001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2.0034.358</a:t>
            </a:r>
          </a:p>
        </p:txBody>
      </p:sp>
      <p:sp>
        <p:nvSpPr>
          <p:cNvPr id="193543" name="Pfeil nach unten 10"/>
          <p:cNvSpPr>
            <a:spLocks noChangeArrowheads="1"/>
          </p:cNvSpPr>
          <p:nvPr/>
        </p:nvSpPr>
        <p:spPr bwMode="auto">
          <a:xfrm>
            <a:off x="5000625" y="19288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3544" name="Grafik 6" descr="0.0034.24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357438"/>
            <a:ext cx="31686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5" name="Textfeld 7"/>
          <p:cNvSpPr txBox="1">
            <a:spLocks noChangeArrowheads="1"/>
          </p:cNvSpPr>
          <p:nvPr/>
        </p:nvSpPr>
        <p:spPr bwMode="auto">
          <a:xfrm>
            <a:off x="2071688" y="15001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0.0034.245</a:t>
            </a:r>
          </a:p>
        </p:txBody>
      </p:sp>
      <p:sp>
        <p:nvSpPr>
          <p:cNvPr id="193546" name="Pfeil nach unten 8"/>
          <p:cNvSpPr>
            <a:spLocks noChangeArrowheads="1"/>
          </p:cNvSpPr>
          <p:nvPr/>
        </p:nvSpPr>
        <p:spPr bwMode="auto">
          <a:xfrm>
            <a:off x="2500313" y="19288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3547" name="Textfeld 9"/>
          <p:cNvSpPr txBox="1">
            <a:spLocks noChangeArrowheads="1"/>
          </p:cNvSpPr>
          <p:nvPr/>
        </p:nvSpPr>
        <p:spPr bwMode="auto">
          <a:xfrm>
            <a:off x="6572250" y="150018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0.0034.244</a:t>
            </a:r>
          </a:p>
        </p:txBody>
      </p:sp>
      <p:sp>
        <p:nvSpPr>
          <p:cNvPr id="193548" name="Pfeil nach unten 10"/>
          <p:cNvSpPr>
            <a:spLocks noChangeArrowheads="1"/>
          </p:cNvSpPr>
          <p:nvPr/>
        </p:nvSpPr>
        <p:spPr bwMode="auto">
          <a:xfrm>
            <a:off x="7072313" y="19288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3549" name="Textfeld 13"/>
          <p:cNvSpPr txBox="1">
            <a:spLocks noChangeArrowheads="1"/>
          </p:cNvSpPr>
          <p:nvPr/>
        </p:nvSpPr>
        <p:spPr bwMode="auto">
          <a:xfrm>
            <a:off x="285750" y="150018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0.0034.246</a:t>
            </a:r>
          </a:p>
        </p:txBody>
      </p:sp>
      <p:sp>
        <p:nvSpPr>
          <p:cNvPr id="193550" name="Pfeil nach unten 14"/>
          <p:cNvSpPr>
            <a:spLocks noChangeArrowheads="1"/>
          </p:cNvSpPr>
          <p:nvPr/>
        </p:nvSpPr>
        <p:spPr bwMode="auto">
          <a:xfrm>
            <a:off x="785813" y="19288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3551" name="Pfeil nach unten 15"/>
          <p:cNvSpPr>
            <a:spLocks noChangeArrowheads="1"/>
          </p:cNvSpPr>
          <p:nvPr/>
        </p:nvSpPr>
        <p:spPr bwMode="auto">
          <a:xfrm flipV="1">
            <a:off x="1643063" y="4572000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3552" name="Pfeil nach unten 16"/>
          <p:cNvSpPr>
            <a:spLocks noChangeArrowheads="1"/>
          </p:cNvSpPr>
          <p:nvPr/>
        </p:nvSpPr>
        <p:spPr bwMode="auto">
          <a:xfrm flipV="1">
            <a:off x="4071938" y="4572000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3553" name="Textfeld 17"/>
          <p:cNvSpPr txBox="1">
            <a:spLocks noChangeArrowheads="1"/>
          </p:cNvSpPr>
          <p:nvPr/>
        </p:nvSpPr>
        <p:spPr bwMode="auto">
          <a:xfrm>
            <a:off x="1214438" y="49291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0.0000.005</a:t>
            </a:r>
          </a:p>
        </p:txBody>
      </p:sp>
      <p:sp>
        <p:nvSpPr>
          <p:cNvPr id="193554" name="Textfeld 18"/>
          <p:cNvSpPr txBox="1">
            <a:spLocks noChangeArrowheads="1"/>
          </p:cNvSpPr>
          <p:nvPr/>
        </p:nvSpPr>
        <p:spPr bwMode="auto">
          <a:xfrm>
            <a:off x="3643313" y="49291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2.0034.359</a:t>
            </a:r>
          </a:p>
        </p:txBody>
      </p:sp>
      <p:sp>
        <p:nvSpPr>
          <p:cNvPr id="193555" name="Rechteck 1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71450"/>
            <a:ext cx="9144000" cy="8096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3556" name="Textfeld 17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635375" y="908050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1000 - 19999</a:t>
            </a:r>
          </a:p>
        </p:txBody>
      </p:sp>
      <p:pic>
        <p:nvPicPr>
          <p:cNvPr id="193557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63" y="2349500"/>
            <a:ext cx="3233737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8" name="Picture 3" descr="P:\Service\Bilder und Anleitungen\S3\SKL II\2.0034.3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5888" y="2133600"/>
            <a:ext cx="5016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59" name="Rechteck 1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pic>
        <p:nvPicPr>
          <p:cNvPr id="194564" name="Picture 3" descr="P:\Service\Bilder und Anleitungen\S3\SKL II\2.0034.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133600"/>
            <a:ext cx="5016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50" y="2349500"/>
            <a:ext cx="3257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feld 9"/>
          <p:cNvSpPr txBox="1">
            <a:spLocks noChangeArrowheads="1"/>
          </p:cNvSpPr>
          <p:nvPr/>
        </p:nvSpPr>
        <p:spPr bwMode="auto">
          <a:xfrm>
            <a:off x="4284663" y="1484313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2.0037.913</a:t>
            </a:r>
          </a:p>
        </p:txBody>
      </p:sp>
      <p:sp>
        <p:nvSpPr>
          <p:cNvPr id="194567" name="Pfeil nach unten 10"/>
          <p:cNvSpPr>
            <a:spLocks noChangeArrowheads="1"/>
          </p:cNvSpPr>
          <p:nvPr/>
        </p:nvSpPr>
        <p:spPr bwMode="auto">
          <a:xfrm>
            <a:off x="4716463" y="19161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4568" name="Textfeld 7"/>
          <p:cNvSpPr txBox="1">
            <a:spLocks noChangeArrowheads="1"/>
          </p:cNvSpPr>
          <p:nvPr/>
        </p:nvSpPr>
        <p:spPr bwMode="auto">
          <a:xfrm>
            <a:off x="1835150" y="1484313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0.0034.260</a:t>
            </a:r>
          </a:p>
        </p:txBody>
      </p:sp>
      <p:sp>
        <p:nvSpPr>
          <p:cNvPr id="194569" name="Pfeil nach unten 8"/>
          <p:cNvSpPr>
            <a:spLocks noChangeArrowheads="1"/>
          </p:cNvSpPr>
          <p:nvPr/>
        </p:nvSpPr>
        <p:spPr bwMode="auto">
          <a:xfrm>
            <a:off x="2268538" y="1916113"/>
            <a:ext cx="196850" cy="285750"/>
          </a:xfrm>
          <a:prstGeom prst="downArrow">
            <a:avLst>
              <a:gd name="adj1" fmla="val 50000"/>
              <a:gd name="adj2" fmla="val 5051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4570" name="Textfeld 9"/>
          <p:cNvSpPr txBox="1">
            <a:spLocks noChangeArrowheads="1"/>
          </p:cNvSpPr>
          <p:nvPr/>
        </p:nvSpPr>
        <p:spPr bwMode="auto">
          <a:xfrm>
            <a:off x="6875463" y="1484313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0.0034.270</a:t>
            </a:r>
          </a:p>
        </p:txBody>
      </p:sp>
      <p:sp>
        <p:nvSpPr>
          <p:cNvPr id="194571" name="Pfeil nach unten 10"/>
          <p:cNvSpPr>
            <a:spLocks noChangeArrowheads="1"/>
          </p:cNvSpPr>
          <p:nvPr/>
        </p:nvSpPr>
        <p:spPr bwMode="auto">
          <a:xfrm>
            <a:off x="7380288" y="19161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4572" name="Pfeil nach unten 14"/>
          <p:cNvSpPr>
            <a:spLocks noChangeArrowheads="1"/>
          </p:cNvSpPr>
          <p:nvPr/>
        </p:nvSpPr>
        <p:spPr bwMode="auto">
          <a:xfrm>
            <a:off x="684213" y="1916113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4573" name="Pfeil nach unten 15"/>
          <p:cNvSpPr>
            <a:spLocks noChangeArrowheads="1"/>
          </p:cNvSpPr>
          <p:nvPr/>
        </p:nvSpPr>
        <p:spPr bwMode="auto">
          <a:xfrm flipV="1">
            <a:off x="1331913" y="4581525"/>
            <a:ext cx="214312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4574" name="Pfeil nach unten 16"/>
          <p:cNvSpPr>
            <a:spLocks noChangeArrowheads="1"/>
          </p:cNvSpPr>
          <p:nvPr/>
        </p:nvSpPr>
        <p:spPr bwMode="auto">
          <a:xfrm flipV="1">
            <a:off x="3851275" y="4581525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4575" name="Textfeld 17"/>
          <p:cNvSpPr txBox="1">
            <a:spLocks noChangeArrowheads="1"/>
          </p:cNvSpPr>
          <p:nvPr/>
        </p:nvSpPr>
        <p:spPr bwMode="auto">
          <a:xfrm>
            <a:off x="827088" y="49418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0.0000.107</a:t>
            </a:r>
          </a:p>
        </p:txBody>
      </p:sp>
      <p:sp>
        <p:nvSpPr>
          <p:cNvPr id="194576" name="Textfeld 18"/>
          <p:cNvSpPr txBox="1">
            <a:spLocks noChangeArrowheads="1"/>
          </p:cNvSpPr>
          <p:nvPr/>
        </p:nvSpPr>
        <p:spPr bwMode="auto">
          <a:xfrm>
            <a:off x="3348038" y="49418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2.0034.359</a:t>
            </a:r>
          </a:p>
        </p:txBody>
      </p:sp>
      <p:sp>
        <p:nvSpPr>
          <p:cNvPr id="194577" name="Textfeld 7"/>
          <p:cNvSpPr txBox="1">
            <a:spLocks noChangeArrowheads="1"/>
          </p:cNvSpPr>
          <p:nvPr/>
        </p:nvSpPr>
        <p:spPr bwMode="auto">
          <a:xfrm>
            <a:off x="179388" y="14843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0.0034.246</a:t>
            </a:r>
          </a:p>
        </p:txBody>
      </p:sp>
      <p:pic>
        <p:nvPicPr>
          <p:cNvPr id="194578" name="Picture 19" descr="C:\Dokumente und Einstellungen\sri\Desktop\P10505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696912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9" name="Picture 20" descr="C:\Dokumente und Einstellungen\sri\Desktop\P10505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349500"/>
            <a:ext cx="3984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0" name="Pfeil nach unten 16"/>
          <p:cNvSpPr>
            <a:spLocks noChangeArrowheads="1"/>
          </p:cNvSpPr>
          <p:nvPr/>
        </p:nvSpPr>
        <p:spPr bwMode="auto">
          <a:xfrm flipV="1">
            <a:off x="5508625" y="4581525"/>
            <a:ext cx="214313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4581" name="Textfeld 18"/>
          <p:cNvSpPr txBox="1">
            <a:spLocks noChangeArrowheads="1"/>
          </p:cNvSpPr>
          <p:nvPr/>
        </p:nvSpPr>
        <p:spPr bwMode="auto">
          <a:xfrm>
            <a:off x="5003800" y="4941888"/>
            <a:ext cx="12144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2.0034.085</a:t>
            </a:r>
          </a:p>
        </p:txBody>
      </p:sp>
      <p:pic>
        <p:nvPicPr>
          <p:cNvPr id="194582" name="Picture 21" descr="C:\Dokumente und Einstellungen\sri\Desktop\P10505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349500"/>
            <a:ext cx="244792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3" name="Picture 23" descr="C:\Dokumente und Einstellungen\sri\Desktop\P105054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084763"/>
            <a:ext cx="20224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4" name="Textfeld 18"/>
          <p:cNvSpPr txBox="1">
            <a:spLocks noChangeArrowheads="1"/>
          </p:cNvSpPr>
          <p:nvPr/>
        </p:nvSpPr>
        <p:spPr bwMode="auto">
          <a:xfrm>
            <a:off x="4859338" y="551656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2.0034.131</a:t>
            </a:r>
          </a:p>
        </p:txBody>
      </p:sp>
      <p:sp>
        <p:nvSpPr>
          <p:cNvPr id="194585" name="Pfeil nach unten 16"/>
          <p:cNvSpPr>
            <a:spLocks noChangeArrowheads="1"/>
          </p:cNvSpPr>
          <p:nvPr/>
        </p:nvSpPr>
        <p:spPr bwMode="auto">
          <a:xfrm rot="5400000" flipV="1">
            <a:off x="6080126" y="5521325"/>
            <a:ext cx="215900" cy="352425"/>
          </a:xfrm>
          <a:prstGeom prst="downArrow">
            <a:avLst>
              <a:gd name="adj1" fmla="val 50000"/>
              <a:gd name="adj2" fmla="val 50134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4586" name="Textfeld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924300" y="908050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 &gt;20000</a:t>
            </a:r>
          </a:p>
        </p:txBody>
      </p:sp>
      <p:sp>
        <p:nvSpPr>
          <p:cNvPr id="194587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CDD5C5E-5E76-4615-A67C-5EDC65DDA936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94588" name="Rechteck 1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95588" name="Foliennummernplatzhalt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1184A0-CF67-41E4-AF15-ED45C1F51EB4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5589" name="Inhaltsplatzhalter 21" descr="2.0037.004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2432050" cy="1800225"/>
          </a:xfrm>
        </p:spPr>
      </p:pic>
      <p:sp>
        <p:nvSpPr>
          <p:cNvPr id="195590" name="Textfeld 23"/>
          <p:cNvSpPr txBox="1">
            <a:spLocks noChangeArrowheads="1"/>
          </p:cNvSpPr>
          <p:nvPr/>
        </p:nvSpPr>
        <p:spPr bwMode="auto">
          <a:xfrm>
            <a:off x="6804025" y="26368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2.0037.048</a:t>
            </a:r>
          </a:p>
        </p:txBody>
      </p:sp>
      <p:sp>
        <p:nvSpPr>
          <p:cNvPr id="195591" name="Pfeil nach unten 24"/>
          <p:cNvSpPr>
            <a:spLocks noChangeArrowheads="1"/>
          </p:cNvSpPr>
          <p:nvPr/>
        </p:nvSpPr>
        <p:spPr bwMode="auto">
          <a:xfrm>
            <a:off x="4716463" y="220503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5592" name="Textfeld 26"/>
          <p:cNvSpPr txBox="1">
            <a:spLocks noChangeArrowheads="1"/>
          </p:cNvSpPr>
          <p:nvPr/>
        </p:nvSpPr>
        <p:spPr bwMode="auto">
          <a:xfrm>
            <a:off x="4284663" y="263683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2.0037.005</a:t>
            </a:r>
          </a:p>
        </p:txBody>
      </p:sp>
      <p:sp>
        <p:nvSpPr>
          <p:cNvPr id="195593" name="Pfeil nach unten 27"/>
          <p:cNvSpPr>
            <a:spLocks noChangeArrowheads="1"/>
          </p:cNvSpPr>
          <p:nvPr/>
        </p:nvSpPr>
        <p:spPr bwMode="auto">
          <a:xfrm>
            <a:off x="7235825" y="220503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5594" name="Textfeld 29"/>
          <p:cNvSpPr txBox="1">
            <a:spLocks noChangeArrowheads="1"/>
          </p:cNvSpPr>
          <p:nvPr/>
        </p:nvSpPr>
        <p:spPr bwMode="auto">
          <a:xfrm>
            <a:off x="1187450" y="59499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0.0037.104</a:t>
            </a:r>
          </a:p>
        </p:txBody>
      </p:sp>
      <p:sp>
        <p:nvSpPr>
          <p:cNvPr id="195595" name="Pfeil nach unten 30"/>
          <p:cNvSpPr>
            <a:spLocks noChangeArrowheads="1"/>
          </p:cNvSpPr>
          <p:nvPr/>
        </p:nvSpPr>
        <p:spPr bwMode="auto">
          <a:xfrm flipV="1">
            <a:off x="1619250" y="55895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5596" name="Grafik 15" descr="2.0037.0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23034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7" name="Grafik 16" descr="0.0037.10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49725"/>
            <a:ext cx="15033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8" name="Textfeld 23"/>
          <p:cNvSpPr txBox="1">
            <a:spLocks noChangeArrowheads="1"/>
          </p:cNvSpPr>
          <p:nvPr/>
        </p:nvSpPr>
        <p:spPr bwMode="auto">
          <a:xfrm>
            <a:off x="1116013" y="1268413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2.0037.004</a:t>
            </a:r>
          </a:p>
        </p:txBody>
      </p:sp>
      <p:sp>
        <p:nvSpPr>
          <p:cNvPr id="195599" name="Pfeil nach unten 24"/>
          <p:cNvSpPr>
            <a:spLocks noChangeArrowheads="1"/>
          </p:cNvSpPr>
          <p:nvPr/>
        </p:nvSpPr>
        <p:spPr bwMode="auto">
          <a:xfrm>
            <a:off x="1619250" y="1628775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5600" name="Textfeld 26"/>
          <p:cNvSpPr txBox="1">
            <a:spLocks noChangeArrowheads="1"/>
          </p:cNvSpPr>
          <p:nvPr/>
        </p:nvSpPr>
        <p:spPr bwMode="auto">
          <a:xfrm>
            <a:off x="4067175" y="1773238"/>
            <a:ext cx="17287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1000 – 19999</a:t>
            </a:r>
          </a:p>
        </p:txBody>
      </p:sp>
      <p:sp>
        <p:nvSpPr>
          <p:cNvPr id="195601" name="Textfeld 26"/>
          <p:cNvSpPr txBox="1">
            <a:spLocks noChangeArrowheads="1"/>
          </p:cNvSpPr>
          <p:nvPr/>
        </p:nvSpPr>
        <p:spPr bwMode="auto">
          <a:xfrm>
            <a:off x="6732588" y="1773238"/>
            <a:ext cx="12969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&gt; 20000</a:t>
            </a:r>
          </a:p>
        </p:txBody>
      </p:sp>
      <p:sp>
        <p:nvSpPr>
          <p:cNvPr id="195602" name="Rechteck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2843213" cy="6207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5603" name="Rechteck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3708400" cy="11969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5604" name="Picture 22" descr="P:\Service\Bilder und Anleitungen\K1\SKL2\2.0037.0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924175"/>
            <a:ext cx="23050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05" name="Rechteck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-38100"/>
            <a:ext cx="9144000" cy="6896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feld 14"/>
          <p:cNvSpPr txBox="1">
            <a:spLocks noChangeArrowheads="1"/>
          </p:cNvSpPr>
          <p:nvPr/>
        </p:nvSpPr>
        <p:spPr bwMode="auto">
          <a:xfrm>
            <a:off x="6659563" y="5589588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0.0000.142</a:t>
            </a:r>
          </a:p>
        </p:txBody>
      </p:sp>
      <p:sp>
        <p:nvSpPr>
          <p:cNvPr id="196611" name="Pfeil nach unten 13"/>
          <p:cNvSpPr>
            <a:spLocks noChangeArrowheads="1"/>
          </p:cNvSpPr>
          <p:nvPr/>
        </p:nvSpPr>
        <p:spPr bwMode="auto">
          <a:xfrm rot="5400000">
            <a:off x="6336507" y="5626894"/>
            <a:ext cx="214312" cy="285750"/>
          </a:xfrm>
          <a:prstGeom prst="downArrow">
            <a:avLst>
              <a:gd name="adj1" fmla="val 50000"/>
              <a:gd name="adj2" fmla="val 5004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6612" name="Picture 32" descr="C:\Dokumente und Einstellungen\sri\Desktop\P10608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300663"/>
            <a:ext cx="379095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635375" y="6524625"/>
            <a:ext cx="1873250" cy="250825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de-DE" sz="1100" cap="none" smtClean="0">
                <a:solidFill>
                  <a:schemeClr val="tx1"/>
                </a:solidFill>
              </a:rPr>
              <a:t>ARTROMOT K1-Rev8</a:t>
            </a:r>
            <a:endParaRPr lang="de-DE" sz="1100" cap="none" dirty="0" smtClean="0">
              <a:solidFill>
                <a:schemeClr val="tx1"/>
              </a:solidFill>
            </a:endParaRPr>
          </a:p>
        </p:txBody>
      </p:sp>
      <p:sp>
        <p:nvSpPr>
          <p:cNvPr id="196614" name="Rectangle 4"/>
          <p:cNvSpPr txBox="1">
            <a:spLocks noChangeArrowheads="1"/>
          </p:cNvSpPr>
          <p:nvPr/>
        </p:nvSpPr>
        <p:spPr bwMode="auto">
          <a:xfrm>
            <a:off x="107950" y="6524625"/>
            <a:ext cx="1979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100" dirty="0" smtClean="0">
                <a:latin typeface="Lucida Grande"/>
              </a:rPr>
              <a:t>March 2016 sh </a:t>
            </a:r>
            <a:endParaRPr lang="de-DE" altLang="de-DE" sz="1100" dirty="0">
              <a:latin typeface="Lucida Grande"/>
            </a:endParaRPr>
          </a:p>
        </p:txBody>
      </p:sp>
      <p:sp>
        <p:nvSpPr>
          <p:cNvPr id="196615" name="Foliennummernplatzhalt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416C2B3-E5F6-41ED-AAB8-EEAD401828B4}" type="slidenum">
              <a:rPr lang="de-DE" altLang="de-DE" sz="800" smtClean="0">
                <a:solidFill>
                  <a:srgbClr val="FFFFFF"/>
                </a:solidFill>
                <a:latin typeface="Lucida Grand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de-DE" altLang="de-DE" sz="800" smtClean="0">
              <a:solidFill>
                <a:srgbClr val="FFFFFF"/>
              </a:solidFill>
              <a:latin typeface="Lucida Grande"/>
            </a:endParaRPr>
          </a:p>
        </p:txBody>
      </p:sp>
      <p:sp>
        <p:nvSpPr>
          <p:cNvPr id="196616" name="Foliennummernplatzhalter 2"/>
          <p:cNvSpPr txBox="1">
            <a:spLocks/>
          </p:cNvSpPr>
          <p:nvPr/>
        </p:nvSpPr>
        <p:spPr bwMode="auto">
          <a:xfrm>
            <a:off x="8497888" y="6546850"/>
            <a:ext cx="3778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ACC43C3D-C28D-4048-964A-0E6E4266B7B0}" type="slidenum">
              <a:rPr lang="de-DE" altLang="de-DE" sz="800">
                <a:solidFill>
                  <a:srgbClr val="FFFFFF"/>
                </a:solidFill>
                <a:latin typeface="Lucida Grande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de-DE" altLang="de-DE" sz="800">
              <a:solidFill>
                <a:srgbClr val="FFFFFF"/>
              </a:solidFill>
              <a:latin typeface="Lucida Grande"/>
            </a:endParaRPr>
          </a:p>
        </p:txBody>
      </p:sp>
      <p:pic>
        <p:nvPicPr>
          <p:cNvPr id="196617" name="Inhaltsplatzhalter 15" descr="0.0037.2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44713"/>
            <a:ext cx="605948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8" name="Grafik 8" descr="0.0037.03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232275"/>
            <a:ext cx="22129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9" name="Grafik 9" descr="2.0037.10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32275"/>
            <a:ext cx="17272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20" name="Textfeld 10"/>
          <p:cNvSpPr txBox="1">
            <a:spLocks noChangeArrowheads="1"/>
          </p:cNvSpPr>
          <p:nvPr/>
        </p:nvSpPr>
        <p:spPr bwMode="auto">
          <a:xfrm>
            <a:off x="2484438" y="17843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0.0037.210</a:t>
            </a:r>
          </a:p>
        </p:txBody>
      </p:sp>
      <p:sp>
        <p:nvSpPr>
          <p:cNvPr id="196621" name="Pfeil nach unten 11"/>
          <p:cNvSpPr>
            <a:spLocks noChangeArrowheads="1"/>
          </p:cNvSpPr>
          <p:nvPr/>
        </p:nvSpPr>
        <p:spPr bwMode="auto">
          <a:xfrm>
            <a:off x="2916238" y="1495425"/>
            <a:ext cx="244475" cy="315913"/>
          </a:xfrm>
          <a:prstGeom prst="downArrow">
            <a:avLst>
              <a:gd name="adj1" fmla="val 50000"/>
              <a:gd name="adj2" fmla="val 49965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6622" name="Textfeld 12"/>
          <p:cNvSpPr txBox="1">
            <a:spLocks noChangeArrowheads="1"/>
          </p:cNvSpPr>
          <p:nvPr/>
        </p:nvSpPr>
        <p:spPr bwMode="auto">
          <a:xfrm>
            <a:off x="2697163" y="35179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0.0037.038</a:t>
            </a:r>
          </a:p>
        </p:txBody>
      </p:sp>
      <p:sp>
        <p:nvSpPr>
          <p:cNvPr id="196623" name="Pfeil nach unten 13"/>
          <p:cNvSpPr>
            <a:spLocks noChangeArrowheads="1"/>
          </p:cNvSpPr>
          <p:nvPr/>
        </p:nvSpPr>
        <p:spPr bwMode="auto">
          <a:xfrm>
            <a:off x="3125788" y="3875088"/>
            <a:ext cx="198437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6624" name="Textfeld 14"/>
          <p:cNvSpPr txBox="1">
            <a:spLocks noChangeArrowheads="1"/>
          </p:cNvSpPr>
          <p:nvPr/>
        </p:nvSpPr>
        <p:spPr bwMode="auto">
          <a:xfrm>
            <a:off x="612775" y="3513138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2.0037.105</a:t>
            </a:r>
          </a:p>
        </p:txBody>
      </p:sp>
      <p:sp>
        <p:nvSpPr>
          <p:cNvPr id="196625" name="Pfeil nach unten 13"/>
          <p:cNvSpPr>
            <a:spLocks noChangeArrowheads="1"/>
          </p:cNvSpPr>
          <p:nvPr/>
        </p:nvSpPr>
        <p:spPr bwMode="auto">
          <a:xfrm>
            <a:off x="1038225" y="38750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6626" name="Grafik 17" descr="2.0037.24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232275"/>
            <a:ext cx="30448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7" name="Grafik 18" descr="0.0037.049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232275"/>
            <a:ext cx="91281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28" name="Textfeld 14"/>
          <p:cNvSpPr txBox="1">
            <a:spLocks noChangeArrowheads="1"/>
          </p:cNvSpPr>
          <p:nvPr/>
        </p:nvSpPr>
        <p:spPr bwMode="auto">
          <a:xfrm>
            <a:off x="5573713" y="351790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2.0037.241</a:t>
            </a:r>
          </a:p>
        </p:txBody>
      </p:sp>
      <p:sp>
        <p:nvSpPr>
          <p:cNvPr id="196629" name="Pfeil nach unten 13"/>
          <p:cNvSpPr>
            <a:spLocks noChangeArrowheads="1"/>
          </p:cNvSpPr>
          <p:nvPr/>
        </p:nvSpPr>
        <p:spPr bwMode="auto">
          <a:xfrm>
            <a:off x="6013450" y="3871913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6630" name="Textfeld 14"/>
          <p:cNvSpPr txBox="1">
            <a:spLocks noChangeArrowheads="1"/>
          </p:cNvSpPr>
          <p:nvPr/>
        </p:nvSpPr>
        <p:spPr bwMode="auto">
          <a:xfrm>
            <a:off x="7670800" y="351790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0.0037.039</a:t>
            </a:r>
          </a:p>
        </p:txBody>
      </p:sp>
      <p:sp>
        <p:nvSpPr>
          <p:cNvPr id="196631" name="Pfeil nach unten 13"/>
          <p:cNvSpPr>
            <a:spLocks noChangeArrowheads="1"/>
          </p:cNvSpPr>
          <p:nvPr/>
        </p:nvSpPr>
        <p:spPr bwMode="auto">
          <a:xfrm>
            <a:off x="8099425" y="3875088"/>
            <a:ext cx="198438" cy="285750"/>
          </a:xfrm>
          <a:prstGeom prst="downArrow">
            <a:avLst>
              <a:gd name="adj1" fmla="val 50000"/>
              <a:gd name="adj2" fmla="val 501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6632" name="Pfeil nach unten 11"/>
          <p:cNvSpPr>
            <a:spLocks noChangeArrowheads="1"/>
          </p:cNvSpPr>
          <p:nvPr/>
        </p:nvSpPr>
        <p:spPr bwMode="auto">
          <a:xfrm>
            <a:off x="6084888" y="1495425"/>
            <a:ext cx="244475" cy="315913"/>
          </a:xfrm>
          <a:prstGeom prst="downArrow">
            <a:avLst>
              <a:gd name="adj1" fmla="val 50000"/>
              <a:gd name="adj2" fmla="val 49965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6633" name="Textfeld 10"/>
          <p:cNvSpPr txBox="1">
            <a:spLocks noChangeArrowheads="1"/>
          </p:cNvSpPr>
          <p:nvPr/>
        </p:nvSpPr>
        <p:spPr bwMode="auto">
          <a:xfrm>
            <a:off x="5653088" y="1784350"/>
            <a:ext cx="121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0.0037.510</a:t>
            </a:r>
          </a:p>
        </p:txBody>
      </p:sp>
      <p:sp>
        <p:nvSpPr>
          <p:cNvPr id="196634" name="Textfeld 10"/>
          <p:cNvSpPr txBox="1">
            <a:spLocks noChangeArrowheads="1"/>
          </p:cNvSpPr>
          <p:nvPr/>
        </p:nvSpPr>
        <p:spPr bwMode="auto">
          <a:xfrm>
            <a:off x="2197100" y="1136650"/>
            <a:ext cx="1943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 1000 - 19999</a:t>
            </a:r>
          </a:p>
        </p:txBody>
      </p:sp>
      <p:sp>
        <p:nvSpPr>
          <p:cNvPr id="196635" name="Textfeld 10"/>
          <p:cNvSpPr txBox="1">
            <a:spLocks noChangeArrowheads="1"/>
          </p:cNvSpPr>
          <p:nvPr/>
        </p:nvSpPr>
        <p:spPr bwMode="auto">
          <a:xfrm>
            <a:off x="5581650" y="1136650"/>
            <a:ext cx="1295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S/N  &gt; 20000</a:t>
            </a:r>
          </a:p>
        </p:txBody>
      </p:sp>
      <p:sp>
        <p:nvSpPr>
          <p:cNvPr id="196636" name="Rechteck 1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6637" name="Textfeld 12"/>
          <p:cNvSpPr txBox="1">
            <a:spLocks noChangeArrowheads="1"/>
          </p:cNvSpPr>
          <p:nvPr/>
        </p:nvSpPr>
        <p:spPr bwMode="auto">
          <a:xfrm>
            <a:off x="250825" y="1279525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0.0037.026</a:t>
            </a:r>
          </a:p>
        </p:txBody>
      </p:sp>
      <p:sp>
        <p:nvSpPr>
          <p:cNvPr id="196638" name="Textfeld 12"/>
          <p:cNvSpPr txBox="1">
            <a:spLocks noChangeArrowheads="1"/>
          </p:cNvSpPr>
          <p:nvPr/>
        </p:nvSpPr>
        <p:spPr bwMode="auto">
          <a:xfrm>
            <a:off x="7740650" y="1352550"/>
            <a:ext cx="1214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latin typeface="Arial" pitchFamily="34" charset="0"/>
                <a:cs typeface="Arial" pitchFamily="34" charset="0"/>
              </a:rPr>
              <a:t>0.0040.025</a:t>
            </a:r>
          </a:p>
        </p:txBody>
      </p:sp>
      <p:sp>
        <p:nvSpPr>
          <p:cNvPr id="196639" name="Pfeil nach unten 11"/>
          <p:cNvSpPr>
            <a:spLocks noChangeArrowheads="1"/>
          </p:cNvSpPr>
          <p:nvPr/>
        </p:nvSpPr>
        <p:spPr bwMode="auto">
          <a:xfrm>
            <a:off x="8172450" y="1712913"/>
            <a:ext cx="244475" cy="315912"/>
          </a:xfrm>
          <a:prstGeom prst="downArrow">
            <a:avLst>
              <a:gd name="adj1" fmla="val 50000"/>
              <a:gd name="adj2" fmla="val 49965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sp>
        <p:nvSpPr>
          <p:cNvPr id="196640" name="Pfeil nach unten 11"/>
          <p:cNvSpPr>
            <a:spLocks noChangeArrowheads="1"/>
          </p:cNvSpPr>
          <p:nvPr/>
        </p:nvSpPr>
        <p:spPr bwMode="auto">
          <a:xfrm>
            <a:off x="684213" y="1712913"/>
            <a:ext cx="244475" cy="315912"/>
          </a:xfrm>
          <a:prstGeom prst="downArrow">
            <a:avLst>
              <a:gd name="adj1" fmla="val 50000"/>
              <a:gd name="adj2" fmla="val 49965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Blip>
                <a:blip r:embed="rId2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>
              <a:latin typeface="Lucida Grande"/>
            </a:endParaRPr>
          </a:p>
        </p:txBody>
      </p:sp>
      <p:pic>
        <p:nvPicPr>
          <p:cNvPr id="196641" name="Grafi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463" y="2205038"/>
            <a:ext cx="835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42" name="Grafi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05038"/>
            <a:ext cx="100171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satzteilzuordnung Artromot K1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JO Global Theme New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DJO Global Theme New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DJO Global Theme New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DJO Global Theme">
  <a:themeElements>
    <a:clrScheme name="DJO Global Theme 1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6C376"/>
      </a:accent3>
      <a:accent4>
        <a:srgbClr val="009EC0"/>
      </a:accent4>
      <a:accent5>
        <a:srgbClr val="D15120"/>
      </a:accent5>
      <a:accent6>
        <a:srgbClr val="3719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DJO Global Theme New">
  <a:themeElements>
    <a:clrScheme name="DJO Color Them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ACA095"/>
      </a:accent1>
      <a:accent2>
        <a:srgbClr val="C41130"/>
      </a:accent2>
      <a:accent3>
        <a:srgbClr val="FFD18B"/>
      </a:accent3>
      <a:accent4>
        <a:srgbClr val="552988"/>
      </a:accent4>
      <a:accent5>
        <a:srgbClr val="E86D1F"/>
      </a:accent5>
      <a:accent6>
        <a:srgbClr val="00B6DE"/>
      </a:accent6>
      <a:hlink>
        <a:srgbClr val="0081C6"/>
      </a:hlink>
      <a:folHlink>
        <a:srgbClr val="B6B8B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Ersatzteilzuordnung Artromot K1</Template>
  <TotalTime>0</TotalTime>
  <Words>365</Words>
  <Application>Microsoft Office PowerPoint</Application>
  <PresentationFormat>Bildschirmpräsentation (4:3)</PresentationFormat>
  <Paragraphs>245</Paragraphs>
  <Slides>26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10</vt:i4>
      </vt:variant>
      <vt:variant>
        <vt:lpstr>Folientitel</vt:lpstr>
      </vt:variant>
      <vt:variant>
        <vt:i4>26</vt:i4>
      </vt:variant>
    </vt:vector>
  </HeadingPairs>
  <TitlesOfParts>
    <vt:vector size="36" baseType="lpstr">
      <vt:lpstr>Ersatzteilzuordnung Artromot K1</vt:lpstr>
      <vt:lpstr>1_DJO Global Theme</vt:lpstr>
      <vt:lpstr>1_DJO Global Theme New</vt:lpstr>
      <vt:lpstr>2_DJO Global Theme</vt:lpstr>
      <vt:lpstr>2_DJO Global Theme New</vt:lpstr>
      <vt:lpstr>3_DJO Global Theme</vt:lpstr>
      <vt:lpstr>3_DJO Global Theme New</vt:lpstr>
      <vt:lpstr>4_DJO Global Theme</vt:lpstr>
      <vt:lpstr>4_DJO Global Theme New</vt:lpstr>
      <vt:lpstr>5_DJO Global Theme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</vt:vector>
  </TitlesOfParts>
  <Company>Ormed DJO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triedmueller</dc:creator>
  <cp:lastModifiedBy>triedmueller</cp:lastModifiedBy>
  <cp:revision>1</cp:revision>
  <cp:lastPrinted>2016-03-01T09:50:34Z</cp:lastPrinted>
  <dcterms:created xsi:type="dcterms:W3CDTF">2020-05-19T09:15:36Z</dcterms:created>
  <dcterms:modified xsi:type="dcterms:W3CDTF">2020-05-19T09:16:02Z</dcterms:modified>
</cp:coreProperties>
</file>