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34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82" r:id="rId7"/>
    <p:sldId id="277" r:id="rId8"/>
    <p:sldId id="281" r:id="rId9"/>
    <p:sldId id="264" r:id="rId10"/>
    <p:sldId id="276" r:id="rId11"/>
    <p:sldId id="267" r:id="rId12"/>
    <p:sldId id="278" r:id="rId13"/>
    <p:sldId id="279" r:id="rId14"/>
    <p:sldId id="280" r:id="rId15"/>
    <p:sldId id="268" r:id="rId16"/>
    <p:sldId id="260" r:id="rId1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 varScale="1">
        <p:scale>
          <a:sx n="94" d="100"/>
          <a:sy n="94" d="100"/>
        </p:scale>
        <p:origin x="-8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984" cy="495932"/>
          </a:xfrm>
          <a:prstGeom prst="rect">
            <a:avLst/>
          </a:prstGeom>
        </p:spPr>
        <p:txBody>
          <a:bodyPr vert="horz" lIns="93106" tIns="46553" rIns="93106" bIns="4655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71" y="1"/>
            <a:ext cx="2945984" cy="495932"/>
          </a:xfrm>
          <a:prstGeom prst="rect">
            <a:avLst/>
          </a:prstGeom>
        </p:spPr>
        <p:txBody>
          <a:bodyPr vert="horz" lIns="93106" tIns="46553" rIns="93106" bIns="46553" rtlCol="0"/>
          <a:lstStyle>
            <a:lvl1pPr algn="r">
              <a:defRPr sz="1200"/>
            </a:lvl1pPr>
          </a:lstStyle>
          <a:p>
            <a:fld id="{98B94D7B-36B4-4788-908D-EF9D00DB2745}" type="datetimeFigureOut">
              <a:rPr lang="de-DE" smtClean="0"/>
              <a:pPr/>
              <a:t>19.05.2020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6" tIns="46553" rIns="93106" bIns="4655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95" y="4714554"/>
            <a:ext cx="5437491" cy="4468186"/>
          </a:xfrm>
          <a:prstGeom prst="rect">
            <a:avLst/>
          </a:prstGeom>
        </p:spPr>
        <p:txBody>
          <a:bodyPr vert="horz" lIns="93106" tIns="46553" rIns="93106" bIns="4655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9107"/>
            <a:ext cx="2945984" cy="495932"/>
          </a:xfrm>
          <a:prstGeom prst="rect">
            <a:avLst/>
          </a:prstGeom>
        </p:spPr>
        <p:txBody>
          <a:bodyPr vert="horz" lIns="93106" tIns="46553" rIns="93106" bIns="4655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71" y="9429107"/>
            <a:ext cx="2945984" cy="495932"/>
          </a:xfrm>
          <a:prstGeom prst="rect">
            <a:avLst/>
          </a:prstGeom>
        </p:spPr>
        <p:txBody>
          <a:bodyPr vert="horz" lIns="93106" tIns="46553" rIns="93106" bIns="46553" rtlCol="0" anchor="b"/>
          <a:lstStyle>
            <a:lvl1pPr algn="r">
              <a:defRPr sz="1200"/>
            </a:lvl1pPr>
          </a:lstStyle>
          <a:p>
            <a:fld id="{05562597-6ED7-40BE-9A5A-DD845249562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0548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2597-6ED7-40BE-9A5A-DD845249562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9369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63F5-C764-4D92-862A-97A52E1C591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Datumsplatzhalter 11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31840" y="6525344"/>
            <a:ext cx="2808312" cy="2880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 kern="0" cap="none" spc="1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DJO-Highway.png"/>
          <p:cNvPicPr>
            <a:picLocks noChangeAspect="1"/>
          </p:cNvPicPr>
          <p:nvPr/>
        </p:nvPicPr>
        <p:blipFill>
          <a:blip r:embed="rId3" cstate="print"/>
          <a:srcRect r="1335"/>
          <a:stretch>
            <a:fillRect/>
          </a:stretch>
        </p:blipFill>
        <p:spPr bwMode="auto">
          <a:xfrm>
            <a:off x="-17463" y="233363"/>
            <a:ext cx="9178926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31840" y="6525344"/>
            <a:ext cx="2808312" cy="2880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100" kern="0" cap="none" spc="1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1030" name="Picture 15" descr="Red-Gloss-B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75" y="6581775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497888" y="6546850"/>
            <a:ext cx="377825" cy="236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34DFF-939A-40AD-BC74-49159F3C4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2" name="Picture 13" descr="DJOGlobal-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9950" y="128588"/>
            <a:ext cx="168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Together-in-Motio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963" y="477838"/>
            <a:ext cx="18748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 rot="16200000">
            <a:off x="-1042193" y="5017293"/>
            <a:ext cx="2286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>
                <a:solidFill>
                  <a:schemeClr val="bg1"/>
                </a:solidFill>
                <a:latin typeface="Verdana" pitchFamily="84" charset="0"/>
              </a:rPr>
              <a:t>© ORMED.DJO 2008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107504" y="6525344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October 2017 sh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Calibri" pitchFamily="34" charset="0"/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Blip>
          <a:blip r:embed="rId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slide" Target="slide2.xml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68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11" Type="http://schemas.openxmlformats.org/officeDocument/2006/relationships/image" Target="../media/image77.jpeg"/><Relationship Id="rId5" Type="http://schemas.openxmlformats.org/officeDocument/2006/relationships/image" Target="../media/image72.jpeg"/><Relationship Id="rId10" Type="http://schemas.openxmlformats.org/officeDocument/2006/relationships/slide" Target="slide2.xml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6.xml"/><Relationship Id="rId7" Type="http://schemas.openxmlformats.org/officeDocument/2006/relationships/slide" Target="slide10.xml"/><Relationship Id="rId12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9.xml"/><Relationship Id="rId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slide" Target="slide1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jpe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10" Type="http://schemas.openxmlformats.org/officeDocument/2006/relationships/slide" Target="slide5.xml"/><Relationship Id="rId4" Type="http://schemas.openxmlformats.org/officeDocument/2006/relationships/image" Target="../media/image10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slide" Target="slide2.xml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50825" y="2349500"/>
            <a:ext cx="85725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 smtClean="0">
                <a:solidFill>
                  <a:srgbClr val="0058A0"/>
                </a:solidFill>
                <a:latin typeface="+mj-lt"/>
              </a:rPr>
              <a:t>ARTROMOT-SP3</a:t>
            </a:r>
            <a:endParaRPr lang="de-DE" sz="3600" b="1" dirty="0">
              <a:solidFill>
                <a:srgbClr val="0058A0"/>
              </a:solidFill>
              <a:latin typeface="+mj-lt"/>
            </a:endParaRPr>
          </a:p>
          <a:p>
            <a:pPr algn="ctr">
              <a:defRPr/>
            </a:pPr>
            <a:r>
              <a:rPr lang="de-DE" b="1" dirty="0">
                <a:solidFill>
                  <a:srgbClr val="0058A0"/>
                </a:solidFill>
                <a:latin typeface="+mj-lt"/>
              </a:rPr>
              <a:t>SPARE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92" y="1851420"/>
            <a:ext cx="2861884" cy="18144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763044"/>
            <a:ext cx="2177371" cy="11339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763044"/>
            <a:ext cx="2338133" cy="11339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95536" y="5076879"/>
            <a:ext cx="1572188" cy="124270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382614" y="3188956"/>
            <a:ext cx="2308392" cy="9982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070" y="3140968"/>
            <a:ext cx="786758" cy="109426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604" y="5220628"/>
            <a:ext cx="929652" cy="1123216"/>
          </a:xfrm>
          <a:prstGeom prst="rect">
            <a:avLst/>
          </a:prstGeom>
        </p:spPr>
      </p:pic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1165200" y="108487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0.0038.064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4" name="Pfeil nach unten 14"/>
          <p:cNvSpPr>
            <a:spLocks noChangeArrowheads="1"/>
          </p:cNvSpPr>
          <p:nvPr/>
        </p:nvSpPr>
        <p:spPr bwMode="auto">
          <a:xfrm>
            <a:off x="1598587" y="1445236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076056" y="5471159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2.0013.087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3997275" y="1004031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2.0040.019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8" name="Pfeil nach unten 14"/>
          <p:cNvSpPr>
            <a:spLocks noChangeArrowheads="1"/>
          </p:cNvSpPr>
          <p:nvPr/>
        </p:nvSpPr>
        <p:spPr bwMode="auto">
          <a:xfrm>
            <a:off x="4430662" y="1364394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feld 13"/>
          <p:cNvSpPr txBox="1">
            <a:spLocks noChangeArrowheads="1"/>
          </p:cNvSpPr>
          <p:nvPr/>
        </p:nvSpPr>
        <p:spPr bwMode="auto">
          <a:xfrm>
            <a:off x="6709650" y="99865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0.0038.063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0" name="Pfeil nach unten 14"/>
          <p:cNvSpPr>
            <a:spLocks noChangeArrowheads="1"/>
          </p:cNvSpPr>
          <p:nvPr/>
        </p:nvSpPr>
        <p:spPr bwMode="auto">
          <a:xfrm>
            <a:off x="7143037" y="1359021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449" y="5090055"/>
            <a:ext cx="1663106" cy="1130842"/>
          </a:xfrm>
          <a:prstGeom prst="rect">
            <a:avLst/>
          </a:prstGeom>
        </p:spPr>
      </p:pic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7747422" y="3501008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0.0038.060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3" name="Textfeld 18"/>
          <p:cNvSpPr txBox="1">
            <a:spLocks noChangeArrowheads="1"/>
          </p:cNvSpPr>
          <p:nvPr/>
        </p:nvSpPr>
        <p:spPr bwMode="auto">
          <a:xfrm>
            <a:off x="4133799" y="4768904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2.0038.022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4" name="Pfeil nach unten 16"/>
          <p:cNvSpPr>
            <a:spLocks noChangeArrowheads="1"/>
          </p:cNvSpPr>
          <p:nvPr/>
        </p:nvSpPr>
        <p:spPr bwMode="auto">
          <a:xfrm flipV="1">
            <a:off x="4526706" y="4355380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feld 13"/>
          <p:cNvSpPr txBox="1">
            <a:spLocks noChangeArrowheads="1"/>
          </p:cNvSpPr>
          <p:nvPr/>
        </p:nvSpPr>
        <p:spPr bwMode="auto">
          <a:xfrm>
            <a:off x="624822" y="426676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2.0038.004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6" name="Pfeil nach unten 14"/>
          <p:cNvSpPr>
            <a:spLocks noChangeArrowheads="1"/>
          </p:cNvSpPr>
          <p:nvPr/>
        </p:nvSpPr>
        <p:spPr bwMode="auto">
          <a:xfrm>
            <a:off x="1058209" y="4627126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feld 13"/>
          <p:cNvSpPr txBox="1">
            <a:spLocks noChangeArrowheads="1"/>
          </p:cNvSpPr>
          <p:nvPr/>
        </p:nvSpPr>
        <p:spPr bwMode="auto">
          <a:xfrm>
            <a:off x="1948202" y="4284739"/>
            <a:ext cx="1632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GN534-32-M6-10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8" name="Pfeil nach unten 14"/>
          <p:cNvSpPr>
            <a:spLocks noChangeArrowheads="1"/>
          </p:cNvSpPr>
          <p:nvPr/>
        </p:nvSpPr>
        <p:spPr bwMode="auto">
          <a:xfrm>
            <a:off x="2646137" y="4637141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" name="Pfeil nach unten 14"/>
          <p:cNvSpPr>
            <a:spLocks noChangeArrowheads="1"/>
          </p:cNvSpPr>
          <p:nvPr/>
        </p:nvSpPr>
        <p:spPr bwMode="auto">
          <a:xfrm rot="5400000">
            <a:off x="7396759" y="3516311"/>
            <a:ext cx="244483" cy="277379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" name="Pfeil nach unten 14"/>
          <p:cNvSpPr>
            <a:spLocks noChangeArrowheads="1"/>
          </p:cNvSpPr>
          <p:nvPr/>
        </p:nvSpPr>
        <p:spPr bwMode="auto">
          <a:xfrm rot="16200000">
            <a:off x="6226831" y="5452361"/>
            <a:ext cx="244479" cy="316216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Rechteck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82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Inhaltsplatzhalter 5" descr="2.0013.0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54787" y="2876238"/>
            <a:ext cx="799896" cy="2434782"/>
          </a:xfrm>
          <a:prstGeom prst="rect">
            <a:avLst/>
          </a:prstGeom>
        </p:spPr>
      </p:pic>
      <p:pic>
        <p:nvPicPr>
          <p:cNvPr id="6" name="Grafik 6" descr="2.0013.0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84" y="2202648"/>
            <a:ext cx="1760052" cy="370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508491" y="1384201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2.0013.074</a:t>
            </a:r>
          </a:p>
        </p:txBody>
      </p:sp>
      <p:sp>
        <p:nvSpPr>
          <p:cNvPr id="8" name="Pfeil nach unten 11"/>
          <p:cNvSpPr>
            <a:spLocks noChangeArrowheads="1"/>
          </p:cNvSpPr>
          <p:nvPr/>
        </p:nvSpPr>
        <p:spPr bwMode="auto">
          <a:xfrm>
            <a:off x="930586" y="1754303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" name="Textfeld 12"/>
          <p:cNvSpPr txBox="1">
            <a:spLocks noChangeArrowheads="1"/>
          </p:cNvSpPr>
          <p:nvPr/>
        </p:nvSpPr>
        <p:spPr bwMode="auto">
          <a:xfrm>
            <a:off x="2339752" y="2026047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2.0013.059</a:t>
            </a:r>
          </a:p>
        </p:txBody>
      </p:sp>
      <p:sp>
        <p:nvSpPr>
          <p:cNvPr id="10" name="Pfeil nach unten 13"/>
          <p:cNvSpPr>
            <a:spLocks noChangeArrowheads="1"/>
          </p:cNvSpPr>
          <p:nvPr/>
        </p:nvSpPr>
        <p:spPr bwMode="auto">
          <a:xfrm>
            <a:off x="2755516" y="2457847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11" name="Inhaltsplatzhalter 5" descr="0.0037.15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99046" y="2292710"/>
            <a:ext cx="1569413" cy="1991571"/>
          </a:xfrm>
          <a:prstGeom prst="rect">
            <a:avLst/>
          </a:prstGeom>
        </p:spPr>
      </p:pic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4255910" y="146565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0.0037.150</a:t>
            </a:r>
          </a:p>
        </p:txBody>
      </p:sp>
      <p:sp>
        <p:nvSpPr>
          <p:cNvPr id="13" name="Pfeil nach unten 14"/>
          <p:cNvSpPr>
            <a:spLocks noChangeArrowheads="1"/>
          </p:cNvSpPr>
          <p:nvPr/>
        </p:nvSpPr>
        <p:spPr bwMode="auto">
          <a:xfrm>
            <a:off x="4684535" y="1822846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641794" y="1668859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2.0037.243</a:t>
            </a:r>
          </a:p>
        </p:txBody>
      </p:sp>
      <p:sp>
        <p:nvSpPr>
          <p:cNvPr id="15" name="Pfeil nach unten 14"/>
          <p:cNvSpPr>
            <a:spLocks noChangeArrowheads="1"/>
          </p:cNvSpPr>
          <p:nvPr/>
        </p:nvSpPr>
        <p:spPr bwMode="auto">
          <a:xfrm>
            <a:off x="7070419" y="2026047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6" name="Pfeil nach unten 16"/>
          <p:cNvSpPr>
            <a:spLocks noChangeArrowheads="1"/>
          </p:cNvSpPr>
          <p:nvPr/>
        </p:nvSpPr>
        <p:spPr bwMode="auto">
          <a:xfrm flipV="1">
            <a:off x="6228184" y="4093629"/>
            <a:ext cx="21431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7" name="Textfeld 13"/>
          <p:cNvSpPr txBox="1">
            <a:spLocks noChangeArrowheads="1"/>
          </p:cNvSpPr>
          <p:nvPr/>
        </p:nvSpPr>
        <p:spPr bwMode="auto">
          <a:xfrm>
            <a:off x="5799559" y="4450816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>
                <a:latin typeface="Arial" pitchFamily="34" charset="0"/>
                <a:cs typeface="Arial" pitchFamily="34" charset="0"/>
              </a:rPr>
              <a:t>2.0013.314</a:t>
            </a:r>
          </a:p>
        </p:txBody>
      </p:sp>
      <p:sp>
        <p:nvSpPr>
          <p:cNvPr id="18" name="Pfeil nach unten 16"/>
          <p:cNvSpPr>
            <a:spLocks noChangeArrowheads="1"/>
          </p:cNvSpPr>
          <p:nvPr/>
        </p:nvSpPr>
        <p:spPr bwMode="auto">
          <a:xfrm flipV="1">
            <a:off x="8138930" y="4093378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9" name="Textfeld 13"/>
          <p:cNvSpPr txBox="1">
            <a:spLocks noChangeArrowheads="1"/>
          </p:cNvSpPr>
          <p:nvPr/>
        </p:nvSpPr>
        <p:spPr bwMode="auto">
          <a:xfrm>
            <a:off x="7710305" y="445056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2.0037.203</a:t>
            </a:r>
          </a:p>
        </p:txBody>
      </p:sp>
      <p:pic>
        <p:nvPicPr>
          <p:cNvPr id="20" name="Grafik 16" descr="0.0037.2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61" y="2463916"/>
            <a:ext cx="2602706" cy="145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486682" y="5022093"/>
            <a:ext cx="1146666" cy="1155719"/>
          </a:xfrm>
          <a:prstGeom prst="rect">
            <a:avLst/>
          </a:prstGeom>
        </p:spPr>
      </p:pic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195156" y="5465398"/>
            <a:ext cx="95607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959.026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4" name="Pfeil nach unten 14"/>
          <p:cNvSpPr>
            <a:spLocks noChangeArrowheads="1"/>
          </p:cNvSpPr>
          <p:nvPr/>
        </p:nvSpPr>
        <p:spPr bwMode="auto">
          <a:xfrm rot="16200000">
            <a:off x="5149874" y="5461278"/>
            <a:ext cx="244479" cy="316216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385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938" y="2298020"/>
            <a:ext cx="925252" cy="93868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298020"/>
            <a:ext cx="1024607" cy="82724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936" y="2206407"/>
            <a:ext cx="2322860" cy="1301591"/>
          </a:xfrm>
          <a:prstGeom prst="rect">
            <a:avLst/>
          </a:prstGeom>
        </p:spPr>
      </p:pic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1455093" y="1453051"/>
            <a:ext cx="2016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GN503-63-M8-sw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9" name="Pfeil nach unten 14"/>
          <p:cNvSpPr>
            <a:spLocks noChangeArrowheads="1"/>
          </p:cNvSpPr>
          <p:nvPr/>
        </p:nvSpPr>
        <p:spPr bwMode="auto">
          <a:xfrm>
            <a:off x="2106147" y="1775757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5785501" y="149078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0.0038.011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1" name="Pfeil nach unten 14"/>
          <p:cNvSpPr>
            <a:spLocks noChangeArrowheads="1"/>
          </p:cNvSpPr>
          <p:nvPr/>
        </p:nvSpPr>
        <p:spPr bwMode="auto">
          <a:xfrm>
            <a:off x="6218888" y="1851146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6855345" y="1466239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0.0038.012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3" name="Pfeil nach unten 14"/>
          <p:cNvSpPr>
            <a:spLocks noChangeArrowheads="1"/>
          </p:cNvSpPr>
          <p:nvPr/>
        </p:nvSpPr>
        <p:spPr bwMode="auto">
          <a:xfrm>
            <a:off x="7288732" y="1826602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673325" y="348943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2</a:t>
            </a:r>
            <a:r>
              <a:rPr lang="de-DE" sz="1400" b="1" dirty="0" smtClean="0">
                <a:latin typeface="Arial" charset="0"/>
                <a:cs typeface="Arial" charset="0"/>
              </a:rPr>
              <a:t>.0038.130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6" name="Pfeil nach unten 14"/>
          <p:cNvSpPr>
            <a:spLocks noChangeArrowheads="1"/>
          </p:cNvSpPr>
          <p:nvPr/>
        </p:nvSpPr>
        <p:spPr bwMode="auto">
          <a:xfrm>
            <a:off x="4082107" y="3797410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366" y="4221088"/>
            <a:ext cx="4211960" cy="751300"/>
          </a:xfrm>
          <a:prstGeom prst="rect">
            <a:avLst/>
          </a:prstGeom>
        </p:spPr>
      </p:pic>
      <p:sp>
        <p:nvSpPr>
          <p:cNvPr id="18" name="Pfeil nach unten 16"/>
          <p:cNvSpPr>
            <a:spLocks noChangeArrowheads="1"/>
          </p:cNvSpPr>
          <p:nvPr/>
        </p:nvSpPr>
        <p:spPr bwMode="auto">
          <a:xfrm flipV="1">
            <a:off x="2891830" y="5159793"/>
            <a:ext cx="21431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9" name="Textfeld 13"/>
          <p:cNvSpPr txBox="1">
            <a:spLocks noChangeArrowheads="1"/>
          </p:cNvSpPr>
          <p:nvPr/>
        </p:nvSpPr>
        <p:spPr bwMode="auto">
          <a:xfrm>
            <a:off x="2463205" y="551698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0.0038.030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feil nach unten 16"/>
          <p:cNvSpPr>
            <a:spLocks noChangeArrowheads="1"/>
          </p:cNvSpPr>
          <p:nvPr/>
        </p:nvSpPr>
        <p:spPr bwMode="auto">
          <a:xfrm flipV="1">
            <a:off x="5651075" y="5172782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" name="Textfeld 13"/>
          <p:cNvSpPr txBox="1">
            <a:spLocks noChangeArrowheads="1"/>
          </p:cNvSpPr>
          <p:nvPr/>
        </p:nvSpPr>
        <p:spPr bwMode="auto">
          <a:xfrm>
            <a:off x="5222450" y="5529969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0.0038.030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Pfeil nach unten 16"/>
          <p:cNvSpPr>
            <a:spLocks noChangeArrowheads="1"/>
          </p:cNvSpPr>
          <p:nvPr/>
        </p:nvSpPr>
        <p:spPr bwMode="auto">
          <a:xfrm flipV="1">
            <a:off x="4173389" y="5162499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3" name="Textfeld 13"/>
          <p:cNvSpPr txBox="1">
            <a:spLocks noChangeArrowheads="1"/>
          </p:cNvSpPr>
          <p:nvPr/>
        </p:nvSpPr>
        <p:spPr bwMode="auto">
          <a:xfrm>
            <a:off x="3861724" y="5519686"/>
            <a:ext cx="8992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960.053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7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90" y="1899369"/>
            <a:ext cx="3699354" cy="24482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6990" y="1988840"/>
            <a:ext cx="3151381" cy="1368152"/>
          </a:xfrm>
          <a:prstGeom prst="rect">
            <a:avLst/>
          </a:prstGeom>
        </p:spPr>
      </p:pic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1915991" y="1107646"/>
            <a:ext cx="1221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2.0038.008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8" name="Pfeil nach unten 14"/>
          <p:cNvSpPr>
            <a:spLocks noChangeArrowheads="1"/>
          </p:cNvSpPr>
          <p:nvPr/>
        </p:nvSpPr>
        <p:spPr bwMode="auto">
          <a:xfrm>
            <a:off x="2328130" y="1415423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13"/>
          <p:cNvSpPr txBox="1">
            <a:spLocks noChangeArrowheads="1"/>
          </p:cNvSpPr>
          <p:nvPr/>
        </p:nvSpPr>
        <p:spPr bwMode="auto">
          <a:xfrm>
            <a:off x="5166990" y="1210242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0.0038.010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0" name="Pfeil nach unten 14"/>
          <p:cNvSpPr>
            <a:spLocks noChangeArrowheads="1"/>
          </p:cNvSpPr>
          <p:nvPr/>
        </p:nvSpPr>
        <p:spPr bwMode="auto">
          <a:xfrm>
            <a:off x="5600377" y="157060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7207971" y="1193752"/>
            <a:ext cx="1569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DIN912M3x8A2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2" name="Pfeil nach unten 14"/>
          <p:cNvSpPr>
            <a:spLocks noChangeArrowheads="1"/>
          </p:cNvSpPr>
          <p:nvPr/>
        </p:nvSpPr>
        <p:spPr bwMode="auto">
          <a:xfrm>
            <a:off x="7794458" y="155411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175638" y="3876250"/>
            <a:ext cx="13863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DIN125D3,2A2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unten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6763607" y="3527918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3200" y="5085184"/>
            <a:ext cx="1635876" cy="975805"/>
          </a:xfrm>
          <a:prstGeom prst="rect">
            <a:avLst/>
          </a:prstGeom>
        </p:spPr>
      </p:pic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5841470" y="4323656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0.0038.003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7" name="Pfeil nach unten 14"/>
          <p:cNvSpPr>
            <a:spLocks noChangeArrowheads="1"/>
          </p:cNvSpPr>
          <p:nvPr/>
        </p:nvSpPr>
        <p:spPr bwMode="auto">
          <a:xfrm>
            <a:off x="6274857" y="4684019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feld 13"/>
          <p:cNvSpPr txBox="1">
            <a:spLocks noChangeArrowheads="1"/>
          </p:cNvSpPr>
          <p:nvPr/>
        </p:nvSpPr>
        <p:spPr bwMode="auto">
          <a:xfrm>
            <a:off x="6883415" y="4347872"/>
            <a:ext cx="13571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LIKOM4x6A2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9" name="Pfeil nach unten 14"/>
          <p:cNvSpPr>
            <a:spLocks noChangeArrowheads="1"/>
          </p:cNvSpPr>
          <p:nvPr/>
        </p:nvSpPr>
        <p:spPr bwMode="auto">
          <a:xfrm>
            <a:off x="7409230" y="470823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990" y="5085184"/>
            <a:ext cx="2318668" cy="616084"/>
          </a:xfrm>
          <a:prstGeom prst="rect">
            <a:avLst/>
          </a:prstGeom>
        </p:spPr>
      </p:pic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3563888" y="526511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401.218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2" name="Pfeil nach unten 14"/>
          <p:cNvSpPr>
            <a:spLocks noChangeArrowheads="1"/>
          </p:cNvSpPr>
          <p:nvPr/>
        </p:nvSpPr>
        <p:spPr bwMode="auto">
          <a:xfrm rot="5400000">
            <a:off x="3213225" y="5280414"/>
            <a:ext cx="244483" cy="277379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138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74260"/>
            <a:ext cx="2627784" cy="1538793"/>
          </a:xfrm>
          <a:prstGeom prst="rect">
            <a:avLst/>
          </a:prstGeom>
        </p:spPr>
      </p:pic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1170859" y="2184819"/>
            <a:ext cx="12211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2.0038.015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8" name="Pfeil nach unten 14"/>
          <p:cNvSpPr>
            <a:spLocks noChangeArrowheads="1"/>
          </p:cNvSpPr>
          <p:nvPr/>
        </p:nvSpPr>
        <p:spPr bwMode="auto">
          <a:xfrm>
            <a:off x="1582998" y="2492596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314489" y="2453229"/>
            <a:ext cx="1044823" cy="1477204"/>
          </a:xfrm>
          <a:prstGeom prst="rect">
            <a:avLst/>
          </a:prstGeom>
        </p:spPr>
      </p:pic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6328900" y="1869417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0.0038.061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1" name="Pfeil nach unten 14"/>
          <p:cNvSpPr>
            <a:spLocks noChangeArrowheads="1"/>
          </p:cNvSpPr>
          <p:nvPr/>
        </p:nvSpPr>
        <p:spPr bwMode="auto">
          <a:xfrm>
            <a:off x="6762287" y="2229780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97124" y="3226815"/>
            <a:ext cx="2329733" cy="1656184"/>
          </a:xfrm>
          <a:prstGeom prst="rect">
            <a:avLst/>
          </a:prstGeom>
        </p:spPr>
      </p:pic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5037383" y="2027952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2.0038.005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4" name="Pfeil nach unten 14"/>
          <p:cNvSpPr>
            <a:spLocks noChangeArrowheads="1"/>
          </p:cNvSpPr>
          <p:nvPr/>
        </p:nvSpPr>
        <p:spPr bwMode="auto">
          <a:xfrm>
            <a:off x="5470770" y="238831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feld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183830" y="5726354"/>
            <a:ext cx="12537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0.0034.007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feil nach unten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4612257" y="5378022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Rechteck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80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25" descr="0.0034.0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08688"/>
            <a:ext cx="13382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6" descr="hc standard comfort.jp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6144"/>
            <a:ext cx="2163630" cy="426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1043608" y="5514975"/>
            <a:ext cx="3714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STANDARD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		  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0.0038.050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STANDARD + CHIPCARD   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0.0038.051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COMFORT		   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0.0038.052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  <a:p>
            <a:r>
              <a:rPr lang="de-DE" sz="1200" b="1" dirty="0">
                <a:latin typeface="Arial" pitchFamily="34" charset="0"/>
                <a:cs typeface="Arial" pitchFamily="34" charset="0"/>
              </a:rPr>
              <a:t>COMFORT + CHIPCARD	   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0.0038.053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feil nach unten 14"/>
          <p:cNvSpPr>
            <a:spLocks noChangeArrowheads="1"/>
          </p:cNvSpPr>
          <p:nvPr/>
        </p:nvSpPr>
        <p:spPr bwMode="auto">
          <a:xfrm rot="10800000">
            <a:off x="2594595" y="5243512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8" name="Grafik 16" descr="0.0037.10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7859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7"/>
          <p:cNvSpPr txBox="1">
            <a:spLocks noChangeArrowheads="1"/>
          </p:cNvSpPr>
          <p:nvPr/>
        </p:nvSpPr>
        <p:spPr bwMode="auto">
          <a:xfrm>
            <a:off x="7092280" y="5291137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0.0037.103</a:t>
            </a:r>
          </a:p>
        </p:txBody>
      </p:sp>
      <p:sp>
        <p:nvSpPr>
          <p:cNvPr id="10" name="Pfeil nach unten 18"/>
          <p:cNvSpPr>
            <a:spLocks noChangeArrowheads="1"/>
          </p:cNvSpPr>
          <p:nvPr/>
        </p:nvSpPr>
        <p:spPr bwMode="auto">
          <a:xfrm rot="10800000">
            <a:off x="7597105" y="5003800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1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88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2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5243513"/>
            <a:ext cx="9309100" cy="16144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3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11961" y="886144"/>
            <a:ext cx="4896544" cy="55686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4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886144"/>
            <a:ext cx="1403648" cy="54225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7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572447" y="34040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pitchFamily="34" charset="0"/>
                <a:cs typeface="Arial" pitchFamily="34" charset="0"/>
              </a:rPr>
              <a:t>0.0034.048</a:t>
            </a:r>
          </a:p>
        </p:txBody>
      </p:sp>
      <p:sp>
        <p:nvSpPr>
          <p:cNvPr id="18" name="Pfeil nach unten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5001072" y="3046901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9" name="Rechteck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547664" y="886145"/>
            <a:ext cx="2307646" cy="45589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159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Inhaltsplatzhalter 5" descr="0.0037.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894" y="1865313"/>
            <a:ext cx="1246188" cy="3024187"/>
          </a:xfrm>
          <a:prstGeom prst="rect">
            <a:avLst/>
          </a:prstGeom>
        </p:spPr>
      </p:pic>
      <p:pic>
        <p:nvPicPr>
          <p:cNvPr id="6" name="Grafik 6" descr="0.0037.1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0"/>
            <a:ext cx="13350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 descr="2.0037.16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72063"/>
            <a:ext cx="1012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 descr="0.0000.21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627493"/>
            <a:ext cx="14112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1"/>
          <p:cNvSpPr txBox="1">
            <a:spLocks noChangeArrowheads="1"/>
          </p:cNvSpPr>
          <p:nvPr/>
        </p:nvSpPr>
        <p:spPr bwMode="auto">
          <a:xfrm>
            <a:off x="2278933" y="4344805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2.0038.018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feil nach unten 12"/>
          <p:cNvSpPr>
            <a:spLocks noChangeArrowheads="1"/>
          </p:cNvSpPr>
          <p:nvPr/>
        </p:nvSpPr>
        <p:spPr bwMode="auto">
          <a:xfrm rot="10800000">
            <a:off x="2707558" y="3987618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12" name="Grafik 13" descr="0.0031.00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534" y="4719273"/>
            <a:ext cx="10001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4" descr="0.0037.04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3590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3390534" y="607658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0.0031.004</a:t>
            </a:r>
          </a:p>
        </p:txBody>
      </p:sp>
      <p:sp>
        <p:nvSpPr>
          <p:cNvPr id="15" name="Pfeil nach unten 12"/>
          <p:cNvSpPr>
            <a:spLocks noChangeArrowheads="1"/>
          </p:cNvSpPr>
          <p:nvPr/>
        </p:nvSpPr>
        <p:spPr bwMode="auto">
          <a:xfrm rot="10800000">
            <a:off x="3819159" y="5719398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857250" y="6143625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2.0037.169</a:t>
            </a:r>
          </a:p>
        </p:txBody>
      </p:sp>
      <p:sp>
        <p:nvSpPr>
          <p:cNvPr id="17" name="Pfeil nach unten 12"/>
          <p:cNvSpPr>
            <a:spLocks noChangeArrowheads="1"/>
          </p:cNvSpPr>
          <p:nvPr/>
        </p:nvSpPr>
        <p:spPr bwMode="auto">
          <a:xfrm rot="10800000">
            <a:off x="1285875" y="5786438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5929313" y="614362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0.0037.100</a:t>
            </a:r>
          </a:p>
        </p:txBody>
      </p:sp>
      <p:sp>
        <p:nvSpPr>
          <p:cNvPr id="19" name="Pfeil nach unten 12"/>
          <p:cNvSpPr>
            <a:spLocks noChangeArrowheads="1"/>
          </p:cNvSpPr>
          <p:nvPr/>
        </p:nvSpPr>
        <p:spPr bwMode="auto">
          <a:xfrm rot="10800000">
            <a:off x="6357938" y="5786438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0" name="Textfeld 13"/>
          <p:cNvSpPr txBox="1">
            <a:spLocks noChangeArrowheads="1"/>
          </p:cNvSpPr>
          <p:nvPr/>
        </p:nvSpPr>
        <p:spPr bwMode="auto">
          <a:xfrm>
            <a:off x="491332" y="11445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0.0037.014</a:t>
            </a:r>
          </a:p>
        </p:txBody>
      </p:sp>
      <p:sp>
        <p:nvSpPr>
          <p:cNvPr id="21" name="Pfeil nach unten 14"/>
          <p:cNvSpPr>
            <a:spLocks noChangeArrowheads="1"/>
          </p:cNvSpPr>
          <p:nvPr/>
        </p:nvSpPr>
        <p:spPr bwMode="auto">
          <a:xfrm>
            <a:off x="924719" y="1504950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2" name="Textfeld 13"/>
          <p:cNvSpPr txBox="1">
            <a:spLocks noChangeArrowheads="1"/>
          </p:cNvSpPr>
          <p:nvPr/>
        </p:nvSpPr>
        <p:spPr bwMode="auto">
          <a:xfrm>
            <a:off x="4256881" y="899564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 dirty="0">
                <a:latin typeface="Arial" pitchFamily="34" charset="0"/>
                <a:cs typeface="Arial" pitchFamily="34" charset="0"/>
              </a:rPr>
              <a:t>0.0000.210</a:t>
            </a:r>
          </a:p>
        </p:txBody>
      </p:sp>
      <p:sp>
        <p:nvSpPr>
          <p:cNvPr id="23" name="Pfeil nach unten 14"/>
          <p:cNvSpPr>
            <a:spLocks noChangeArrowheads="1"/>
          </p:cNvSpPr>
          <p:nvPr/>
        </p:nvSpPr>
        <p:spPr bwMode="auto">
          <a:xfrm>
            <a:off x="4665663" y="1267130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4" name="Textfeld 13"/>
          <p:cNvSpPr txBox="1">
            <a:spLocks noChangeArrowheads="1"/>
          </p:cNvSpPr>
          <p:nvPr/>
        </p:nvSpPr>
        <p:spPr bwMode="auto">
          <a:xfrm>
            <a:off x="6732588" y="105251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0.0037.043</a:t>
            </a:r>
          </a:p>
        </p:txBody>
      </p:sp>
      <p:sp>
        <p:nvSpPr>
          <p:cNvPr id="25" name="Pfeil nach unten 14"/>
          <p:cNvSpPr>
            <a:spLocks noChangeArrowheads="1"/>
          </p:cNvSpPr>
          <p:nvPr/>
        </p:nvSpPr>
        <p:spPr bwMode="auto">
          <a:xfrm>
            <a:off x="7235825" y="141287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26" name="Grafik 26" descr="0.0037.10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072063"/>
            <a:ext cx="1362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11"/>
          <p:cNvSpPr txBox="1">
            <a:spLocks noChangeArrowheads="1"/>
          </p:cNvSpPr>
          <p:nvPr/>
        </p:nvSpPr>
        <p:spPr bwMode="auto">
          <a:xfrm>
            <a:off x="7643813" y="60721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0.0037.102</a:t>
            </a:r>
          </a:p>
        </p:txBody>
      </p:sp>
      <p:sp>
        <p:nvSpPr>
          <p:cNvPr id="28" name="Pfeil nach unten 12"/>
          <p:cNvSpPr>
            <a:spLocks noChangeArrowheads="1"/>
          </p:cNvSpPr>
          <p:nvPr/>
        </p:nvSpPr>
        <p:spPr bwMode="auto">
          <a:xfrm rot="10800000">
            <a:off x="8072438" y="5715000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29" name="Grafik 29" descr="0.0037.1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143375"/>
            <a:ext cx="13493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13"/>
          <p:cNvSpPr txBox="1">
            <a:spLocks noChangeArrowheads="1"/>
          </p:cNvSpPr>
          <p:nvPr/>
        </p:nvSpPr>
        <p:spPr bwMode="auto">
          <a:xfrm>
            <a:off x="7572375" y="342900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</a:defRPr>
            </a:lvl9pPr>
          </a:lstStyle>
          <a:p>
            <a:r>
              <a:rPr lang="de-DE" sz="1400" b="1">
                <a:latin typeface="Arial" pitchFamily="34" charset="0"/>
                <a:cs typeface="Arial" pitchFamily="34" charset="0"/>
              </a:rPr>
              <a:t>0.0037.101</a:t>
            </a:r>
          </a:p>
        </p:txBody>
      </p:sp>
      <p:sp>
        <p:nvSpPr>
          <p:cNvPr id="31" name="Pfeil nach unten 14"/>
          <p:cNvSpPr>
            <a:spLocks noChangeArrowheads="1"/>
          </p:cNvSpPr>
          <p:nvPr/>
        </p:nvSpPr>
        <p:spPr bwMode="auto">
          <a:xfrm>
            <a:off x="8001000" y="3786188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2" name="Rechteck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3" name="Rechteck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513" y="2470669"/>
            <a:ext cx="1551858" cy="13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4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96752"/>
            <a:ext cx="5720120" cy="486355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sp>
        <p:nvSpPr>
          <p:cNvPr id="9" name="Ellips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5085184"/>
            <a:ext cx="187220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Ellips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47664" y="4077072"/>
            <a:ext cx="720080" cy="10081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Ellips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59832" y="5451766"/>
            <a:ext cx="783704" cy="2520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Ellips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5087045">
            <a:off x="3838193" y="4745748"/>
            <a:ext cx="692091" cy="3574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Ellips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00718">
            <a:off x="4711866" y="5591417"/>
            <a:ext cx="279474" cy="2428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Ellips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00718">
            <a:off x="3311946" y="5171069"/>
            <a:ext cx="279474" cy="2428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Ellips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00718">
            <a:off x="6549384" y="5467797"/>
            <a:ext cx="279474" cy="2428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Ellips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00718">
            <a:off x="5827257" y="4667847"/>
            <a:ext cx="279474" cy="2428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Ellips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1900718">
            <a:off x="4541008" y="4378437"/>
            <a:ext cx="279474" cy="24288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Ellips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3181393">
            <a:off x="2689299" y="1089063"/>
            <a:ext cx="1469236" cy="204025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Ellips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2644124">
            <a:off x="5217880" y="2309255"/>
            <a:ext cx="476185" cy="172142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Ellips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607254">
            <a:off x="5294361" y="3429277"/>
            <a:ext cx="452887" cy="40129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Ellips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607254">
            <a:off x="5001007" y="3975195"/>
            <a:ext cx="157835" cy="26769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Ellips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4149194">
            <a:off x="4306324" y="4015488"/>
            <a:ext cx="929314" cy="16589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Ellips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4149194">
            <a:off x="5084701" y="2838103"/>
            <a:ext cx="164589" cy="24766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Ellips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3177823">
            <a:off x="5113693" y="4319656"/>
            <a:ext cx="276527" cy="46324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Ellips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3177823">
            <a:off x="5675113" y="4011545"/>
            <a:ext cx="276527" cy="46324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Ellips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2218035">
            <a:off x="5671684" y="3894478"/>
            <a:ext cx="248900" cy="4571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Ellips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8550358">
            <a:off x="3961708" y="2489677"/>
            <a:ext cx="288488" cy="128291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Ellips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8550358">
            <a:off x="3980548" y="3183461"/>
            <a:ext cx="616784" cy="56973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Ellips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18550358">
            <a:off x="3633414" y="2918691"/>
            <a:ext cx="270956" cy="6100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Ellips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1702249">
            <a:off x="3461123" y="3416276"/>
            <a:ext cx="150540" cy="11392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Ellips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19024867">
            <a:off x="3325844" y="4457226"/>
            <a:ext cx="155055" cy="4275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Ellips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1854645">
            <a:off x="2688505" y="3988957"/>
            <a:ext cx="369461" cy="76473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Ellips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2549785">
            <a:off x="3400730" y="4183722"/>
            <a:ext cx="539175" cy="4397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Ellips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8550358">
            <a:off x="4473840" y="2836174"/>
            <a:ext cx="241052" cy="53332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Ellips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3782620">
            <a:off x="5902046" y="3353642"/>
            <a:ext cx="317032" cy="59597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Ellips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3193741">
            <a:off x="5359655" y="3929867"/>
            <a:ext cx="234329" cy="3998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418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 nach unten 14"/>
          <p:cNvSpPr>
            <a:spLocks noChangeArrowheads="1"/>
          </p:cNvSpPr>
          <p:nvPr/>
        </p:nvSpPr>
        <p:spPr bwMode="auto">
          <a:xfrm>
            <a:off x="7201912" y="5383187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" name="Nach oben gebogener Pfeil 21"/>
          <p:cNvSpPr/>
          <p:nvPr/>
        </p:nvSpPr>
        <p:spPr>
          <a:xfrm rot="5400000" flipV="1">
            <a:off x="4961209" y="5266598"/>
            <a:ext cx="416741" cy="426330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Nach oben gebogener Pfeil 20"/>
          <p:cNvSpPr/>
          <p:nvPr/>
        </p:nvSpPr>
        <p:spPr>
          <a:xfrm rot="5400000">
            <a:off x="394411" y="5236004"/>
            <a:ext cx="440630" cy="437768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5805264"/>
            <a:ext cx="2707314" cy="34288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16880" y="4944753"/>
            <a:ext cx="1721363" cy="14483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8698" y="4957257"/>
            <a:ext cx="1644571" cy="1435891"/>
          </a:xfrm>
          <a:prstGeom prst="rect">
            <a:avLst/>
          </a:prstGeom>
        </p:spPr>
      </p:pic>
      <p:sp>
        <p:nvSpPr>
          <p:cNvPr id="15" name="Rechteck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507" y="484179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2.0038.104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4894104" y="4824537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2.0038.105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6768525" y="5022824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2.0038.151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59065" y="1672427"/>
            <a:ext cx="3096345" cy="2883870"/>
          </a:xfrm>
          <a:prstGeom prst="rect">
            <a:avLst/>
          </a:prstGeom>
        </p:spPr>
      </p:pic>
      <p:sp>
        <p:nvSpPr>
          <p:cNvPr id="18" name="Rechteck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69245" y="1412777"/>
            <a:ext cx="2422635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9" name="Textfeld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57964" y="1079618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S/N 1000 - 19999</a:t>
            </a:r>
          </a:p>
        </p:txBody>
      </p:sp>
      <p:sp>
        <p:nvSpPr>
          <p:cNvPr id="20" name="Textfeld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213568" y="970755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S/N </a:t>
            </a:r>
            <a:r>
              <a:rPr lang="de-DE" sz="1400" b="1" dirty="0" smtClean="0">
                <a:latin typeface="Arial" charset="0"/>
                <a:cs typeface="Arial" charset="0"/>
              </a:rPr>
              <a:t>&gt; 20000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7" name="Rechteck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3610" y="2229236"/>
            <a:ext cx="2915563" cy="24332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3" name="Rechteck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33379" y="1941204"/>
            <a:ext cx="2712148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4" name="Rechteck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31671" y="1484784"/>
            <a:ext cx="2915563" cy="4461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4626" y="1491818"/>
            <a:ext cx="2952327" cy="3136027"/>
          </a:xfrm>
          <a:prstGeom prst="rect">
            <a:avLst/>
          </a:prstGeom>
        </p:spPr>
      </p:pic>
      <p:sp>
        <p:nvSpPr>
          <p:cNvPr id="25" name="Rechteck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38928" y="2229236"/>
            <a:ext cx="2908025" cy="23986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6" name="Rechteck 2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494627" y="1491818"/>
            <a:ext cx="2994082" cy="3272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27" name="Rechteck 2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14715" y="1885845"/>
            <a:ext cx="2712148" cy="3433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012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18" descr="2.0034.35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523" y="2996704"/>
            <a:ext cx="377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3708723" y="2204541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2.0034.358</a:t>
            </a:r>
          </a:p>
        </p:txBody>
      </p:sp>
      <p:sp>
        <p:nvSpPr>
          <p:cNvPr id="7" name="Pfeil nach unten 10"/>
          <p:cNvSpPr>
            <a:spLocks noChangeArrowheads="1"/>
          </p:cNvSpPr>
          <p:nvPr/>
        </p:nvSpPr>
        <p:spPr bwMode="auto">
          <a:xfrm>
            <a:off x="4211960" y="2564904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" name="Grafik 6" descr="0.0034.2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105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7"/>
          <p:cNvSpPr txBox="1">
            <a:spLocks noChangeArrowheads="1"/>
          </p:cNvSpPr>
          <p:nvPr/>
        </p:nvSpPr>
        <p:spPr bwMode="auto">
          <a:xfrm>
            <a:off x="1551087" y="213570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0.0034.245</a:t>
            </a:r>
          </a:p>
        </p:txBody>
      </p:sp>
      <p:sp>
        <p:nvSpPr>
          <p:cNvPr id="10" name="Pfeil nach unten 8"/>
          <p:cNvSpPr>
            <a:spLocks noChangeArrowheads="1"/>
          </p:cNvSpPr>
          <p:nvPr/>
        </p:nvSpPr>
        <p:spPr bwMode="auto">
          <a:xfrm>
            <a:off x="1979712" y="2492896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6012111" y="2206377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0.0034.244</a:t>
            </a:r>
          </a:p>
        </p:txBody>
      </p:sp>
      <p:sp>
        <p:nvSpPr>
          <p:cNvPr id="12" name="Pfeil nach unten 10"/>
          <p:cNvSpPr>
            <a:spLocks noChangeArrowheads="1"/>
          </p:cNvSpPr>
          <p:nvPr/>
        </p:nvSpPr>
        <p:spPr bwMode="auto">
          <a:xfrm>
            <a:off x="6443911" y="2565152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feld 13"/>
          <p:cNvSpPr txBox="1">
            <a:spLocks noChangeArrowheads="1"/>
          </p:cNvSpPr>
          <p:nvPr/>
        </p:nvSpPr>
        <p:spPr bwMode="auto">
          <a:xfrm>
            <a:off x="325537" y="213570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0.0034.246</a:t>
            </a:r>
          </a:p>
        </p:txBody>
      </p:sp>
      <p:sp>
        <p:nvSpPr>
          <p:cNvPr id="14" name="Pfeil nach unten 14"/>
          <p:cNvSpPr>
            <a:spLocks noChangeArrowheads="1"/>
          </p:cNvSpPr>
          <p:nvPr/>
        </p:nvSpPr>
        <p:spPr bwMode="auto">
          <a:xfrm>
            <a:off x="614462" y="2496071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" name="Pfeil nach unten 15"/>
          <p:cNvSpPr>
            <a:spLocks noChangeArrowheads="1"/>
          </p:cNvSpPr>
          <p:nvPr/>
        </p:nvSpPr>
        <p:spPr bwMode="auto">
          <a:xfrm flipV="1">
            <a:off x="1225650" y="4512196"/>
            <a:ext cx="212725" cy="285750"/>
          </a:xfrm>
          <a:prstGeom prst="downArrow">
            <a:avLst>
              <a:gd name="adj1" fmla="val 50000"/>
              <a:gd name="adj2" fmla="val 5037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" name="Pfeil nach unten 16"/>
          <p:cNvSpPr>
            <a:spLocks noChangeArrowheads="1"/>
          </p:cNvSpPr>
          <p:nvPr/>
        </p:nvSpPr>
        <p:spPr bwMode="auto">
          <a:xfrm flipV="1">
            <a:off x="3347864" y="4653136"/>
            <a:ext cx="214313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feld 17"/>
          <p:cNvSpPr txBox="1">
            <a:spLocks noChangeArrowheads="1"/>
          </p:cNvSpPr>
          <p:nvPr/>
        </p:nvSpPr>
        <p:spPr bwMode="auto">
          <a:xfrm>
            <a:off x="797025" y="4869383"/>
            <a:ext cx="121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0.0000.005</a:t>
            </a:r>
          </a:p>
        </p:txBody>
      </p:sp>
      <p:sp>
        <p:nvSpPr>
          <p:cNvPr id="18" name="Textfeld 18"/>
          <p:cNvSpPr txBox="1">
            <a:spLocks noChangeArrowheads="1"/>
          </p:cNvSpPr>
          <p:nvPr/>
        </p:nvSpPr>
        <p:spPr bwMode="auto">
          <a:xfrm>
            <a:off x="2919239" y="501032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2.0038.017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2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851275" y="1052513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S/N 1000 - 19999</a:t>
            </a:r>
          </a:p>
        </p:txBody>
      </p:sp>
      <p:pic>
        <p:nvPicPr>
          <p:cNvPr id="27" name="Picture 32" descr="C:\Dokumente und Einstellungen\sri\Desktop\Netzschalter SKL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25" y="2854846"/>
            <a:ext cx="25542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C:\Dokumente und Einstellungen\sri\Desktop\2.0034.3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339" y="2600498"/>
            <a:ext cx="4476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699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18"/>
          <p:cNvSpPr txBox="1">
            <a:spLocks noChangeArrowheads="1"/>
          </p:cNvSpPr>
          <p:nvPr/>
        </p:nvSpPr>
        <p:spPr bwMode="auto">
          <a:xfrm>
            <a:off x="2411413" y="47259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 dirty="0" smtClean="0">
                <a:latin typeface="Arial" charset="0"/>
                <a:cs typeface="Arial" charset="0"/>
              </a:rPr>
              <a:t>2.0038.034</a:t>
            </a:r>
            <a:endParaRPr lang="de-DE" altLang="de-DE" sz="1400" b="1" dirty="0">
              <a:latin typeface="Arial" charset="0"/>
              <a:cs typeface="Arial" charset="0"/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010" y="2422525"/>
            <a:ext cx="738767" cy="1528763"/>
          </a:xfrm>
          <a:prstGeom prst="rect">
            <a:avLst/>
          </a:prstGeom>
        </p:spPr>
      </p:pic>
      <p:pic>
        <p:nvPicPr>
          <p:cNvPr id="36" name="Picture 32" descr="C:\Dokumente und Einstellungen\sri\Desktop\Netzschalter SKL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87" y="2581855"/>
            <a:ext cx="2230438" cy="14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3276600" y="1557338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2.0037.913</a:t>
            </a:r>
          </a:p>
        </p:txBody>
      </p:sp>
      <p:sp>
        <p:nvSpPr>
          <p:cNvPr id="6" name="Pfeil nach unten 10"/>
          <p:cNvSpPr>
            <a:spLocks noChangeArrowheads="1"/>
          </p:cNvSpPr>
          <p:nvPr/>
        </p:nvSpPr>
        <p:spPr bwMode="auto">
          <a:xfrm>
            <a:off x="3708400" y="1917700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1619250" y="155733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0.0034.260</a:t>
            </a:r>
          </a:p>
        </p:txBody>
      </p:sp>
      <p:sp>
        <p:nvSpPr>
          <p:cNvPr id="8" name="Pfeil nach unten 8"/>
          <p:cNvSpPr>
            <a:spLocks noChangeArrowheads="1"/>
          </p:cNvSpPr>
          <p:nvPr/>
        </p:nvSpPr>
        <p:spPr bwMode="auto">
          <a:xfrm>
            <a:off x="2052638" y="1917700"/>
            <a:ext cx="196850" cy="285750"/>
          </a:xfrm>
          <a:prstGeom prst="downArrow">
            <a:avLst>
              <a:gd name="adj1" fmla="val 50000"/>
              <a:gd name="adj2" fmla="val 50517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5580063" y="1557338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0.0034.270</a:t>
            </a:r>
          </a:p>
        </p:txBody>
      </p:sp>
      <p:sp>
        <p:nvSpPr>
          <p:cNvPr id="10" name="Pfeil nach unten 10"/>
          <p:cNvSpPr>
            <a:spLocks noChangeArrowheads="1"/>
          </p:cNvSpPr>
          <p:nvPr/>
        </p:nvSpPr>
        <p:spPr bwMode="auto">
          <a:xfrm>
            <a:off x="6011863" y="1917700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Pfeil nach unten 14"/>
          <p:cNvSpPr>
            <a:spLocks noChangeArrowheads="1"/>
          </p:cNvSpPr>
          <p:nvPr/>
        </p:nvSpPr>
        <p:spPr bwMode="auto">
          <a:xfrm>
            <a:off x="468313" y="1917700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Pfeil nach unten 15"/>
          <p:cNvSpPr>
            <a:spLocks noChangeArrowheads="1"/>
          </p:cNvSpPr>
          <p:nvPr/>
        </p:nvSpPr>
        <p:spPr bwMode="auto">
          <a:xfrm flipV="1">
            <a:off x="1042988" y="4365625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feld 17"/>
          <p:cNvSpPr txBox="1">
            <a:spLocks noChangeArrowheads="1"/>
          </p:cNvSpPr>
          <p:nvPr/>
        </p:nvSpPr>
        <p:spPr bwMode="auto">
          <a:xfrm>
            <a:off x="539750" y="472598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0.0000.107</a:t>
            </a:r>
          </a:p>
        </p:txBody>
      </p:sp>
      <p:sp>
        <p:nvSpPr>
          <p:cNvPr id="15" name="Textfeld 7"/>
          <p:cNvSpPr txBox="1">
            <a:spLocks noChangeArrowheads="1"/>
          </p:cNvSpPr>
          <p:nvPr/>
        </p:nvSpPr>
        <p:spPr bwMode="auto">
          <a:xfrm>
            <a:off x="34925" y="1557338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0.0034.246</a:t>
            </a:r>
          </a:p>
        </p:txBody>
      </p:sp>
      <p:pic>
        <p:nvPicPr>
          <p:cNvPr id="16" name="Picture 19" descr="C:\Dokumente und Einstellungen\sri\Desktop\P1050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22525"/>
            <a:ext cx="6254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C:\Dokumente und Einstellungen\sri\Desktop\P10505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2525"/>
            <a:ext cx="381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C:\Dokumente und Einstellungen\sri\Desktop\P1050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24479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C:\Dokumente und Einstellungen\sri\Desktop\P10505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54006" y="2619201"/>
            <a:ext cx="202247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8"/>
          <p:cNvSpPr txBox="1">
            <a:spLocks noChangeArrowheads="1"/>
          </p:cNvSpPr>
          <p:nvPr/>
        </p:nvSpPr>
        <p:spPr bwMode="auto">
          <a:xfrm>
            <a:off x="7596336" y="4797152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2.0034.131</a:t>
            </a:r>
          </a:p>
        </p:txBody>
      </p:sp>
      <p:sp>
        <p:nvSpPr>
          <p:cNvPr id="22" name="Textfeld 1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924300" y="981075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>
                <a:latin typeface="Arial" charset="0"/>
                <a:cs typeface="Arial" charset="0"/>
              </a:rPr>
              <a:t>S/N  &gt;20000</a:t>
            </a:r>
          </a:p>
        </p:txBody>
      </p:sp>
      <p:sp>
        <p:nvSpPr>
          <p:cNvPr id="26" name="Pfeil nach unten 16"/>
          <p:cNvSpPr>
            <a:spLocks noChangeArrowheads="1"/>
          </p:cNvSpPr>
          <p:nvPr/>
        </p:nvSpPr>
        <p:spPr bwMode="auto">
          <a:xfrm flipV="1">
            <a:off x="2916238" y="4294188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feld 18"/>
          <p:cNvSpPr txBox="1">
            <a:spLocks noChangeArrowheads="1"/>
          </p:cNvSpPr>
          <p:nvPr/>
        </p:nvSpPr>
        <p:spPr bwMode="auto">
          <a:xfrm>
            <a:off x="3995738" y="4725988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2.0034.085</a:t>
            </a:r>
          </a:p>
        </p:txBody>
      </p:sp>
      <p:sp>
        <p:nvSpPr>
          <p:cNvPr id="28" name="Pfeil nach unten 16"/>
          <p:cNvSpPr>
            <a:spLocks noChangeArrowheads="1"/>
          </p:cNvSpPr>
          <p:nvPr/>
        </p:nvSpPr>
        <p:spPr bwMode="auto">
          <a:xfrm flipV="1">
            <a:off x="4427538" y="4294188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0" name="Pfeil nach unten 16"/>
          <p:cNvSpPr>
            <a:spLocks noChangeArrowheads="1"/>
          </p:cNvSpPr>
          <p:nvPr/>
        </p:nvSpPr>
        <p:spPr bwMode="auto">
          <a:xfrm flipV="1">
            <a:off x="8100392" y="4365104"/>
            <a:ext cx="214312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" name="Ellips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5400000">
            <a:off x="1143002" y="-1142995"/>
            <a:ext cx="6857995" cy="91440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algn="ctr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075" y="5373216"/>
            <a:ext cx="1067976" cy="730099"/>
          </a:xfrm>
          <a:prstGeom prst="rect">
            <a:avLst/>
          </a:prstGeom>
        </p:spPr>
      </p:pic>
      <p:sp>
        <p:nvSpPr>
          <p:cNvPr id="31" name="Textfeld 18"/>
          <p:cNvSpPr txBox="1">
            <a:spLocks noChangeArrowheads="1"/>
          </p:cNvSpPr>
          <p:nvPr/>
        </p:nvSpPr>
        <p:spPr bwMode="auto">
          <a:xfrm>
            <a:off x="4211960" y="5614009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0</a:t>
            </a:r>
            <a:r>
              <a:rPr lang="de-DE" sz="1400" b="1" dirty="0" smtClean="0">
                <a:latin typeface="Arial" charset="0"/>
                <a:cs typeface="Arial" charset="0"/>
              </a:rPr>
              <a:t>.0034.261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32" name="Pfeil nach unten 14"/>
          <p:cNvSpPr>
            <a:spLocks noChangeArrowheads="1"/>
          </p:cNvSpPr>
          <p:nvPr/>
        </p:nvSpPr>
        <p:spPr bwMode="auto">
          <a:xfrm rot="16200000">
            <a:off x="5615932" y="5611904"/>
            <a:ext cx="244479" cy="316216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955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75683"/>
            <a:ext cx="3251200" cy="37388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8" t="6467" r="649" b="4068"/>
          <a:stretch/>
        </p:blipFill>
        <p:spPr>
          <a:xfrm rot="16200000">
            <a:off x="666000" y="1926000"/>
            <a:ext cx="3564000" cy="244800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sp>
        <p:nvSpPr>
          <p:cNvPr id="12" name="Rechteck 11">
            <a:hlinkClick r:id="rId5" action="ppaction://hlinksldjump"/>
          </p:cNvPr>
          <p:cNvSpPr/>
          <p:nvPr/>
        </p:nvSpPr>
        <p:spPr>
          <a:xfrm>
            <a:off x="4427984" y="1340769"/>
            <a:ext cx="4176464" cy="45365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rId6" action="ppaction://hlinksldjump"/>
          </p:cNvPr>
          <p:cNvSpPr/>
          <p:nvPr/>
        </p:nvSpPr>
        <p:spPr>
          <a:xfrm>
            <a:off x="1043844" y="1061767"/>
            <a:ext cx="2808312" cy="41764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54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feil nach unten 14"/>
          <p:cNvSpPr>
            <a:spLocks noChangeArrowheads="1"/>
          </p:cNvSpPr>
          <p:nvPr/>
        </p:nvSpPr>
        <p:spPr bwMode="auto">
          <a:xfrm rot="16200000">
            <a:off x="4335888" y="595098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Lucida Grande" pitchFamily="84" charset="0"/>
            </a:endParaRPr>
          </a:p>
        </p:txBody>
      </p:sp>
      <p:sp>
        <p:nvSpPr>
          <p:cNvPr id="54" name="Textfeld 13"/>
          <p:cNvSpPr txBox="1">
            <a:spLocks noChangeArrowheads="1"/>
          </p:cNvSpPr>
          <p:nvPr/>
        </p:nvSpPr>
        <p:spPr bwMode="auto">
          <a:xfrm>
            <a:off x="3266707" y="592320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Arial" charset="0"/>
                <a:cs typeface="Arial" charset="0"/>
              </a:rPr>
              <a:t>0.0034.138</a:t>
            </a:r>
          </a:p>
        </p:txBody>
      </p:sp>
      <p:pic>
        <p:nvPicPr>
          <p:cNvPr id="56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507" y="5729529"/>
            <a:ext cx="657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904" y="5351647"/>
            <a:ext cx="2970869" cy="385697"/>
          </a:xfrm>
          <a:prstGeom prst="rect">
            <a:avLst/>
          </a:prstGeom>
        </p:spPr>
      </p:pic>
      <p:sp>
        <p:nvSpPr>
          <p:cNvPr id="46" name="Pfeil nach unten 14"/>
          <p:cNvSpPr>
            <a:spLocks noChangeArrowheads="1"/>
          </p:cNvSpPr>
          <p:nvPr/>
        </p:nvSpPr>
        <p:spPr bwMode="auto">
          <a:xfrm>
            <a:off x="7003986" y="5004950"/>
            <a:ext cx="198438" cy="212725"/>
          </a:xfrm>
          <a:prstGeom prst="downArrow">
            <a:avLst>
              <a:gd name="adj1" fmla="val 50000"/>
              <a:gd name="adj2" fmla="val 49828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4" name="Textfeld 13"/>
          <p:cNvSpPr txBox="1">
            <a:spLocks noChangeArrowheads="1"/>
          </p:cNvSpPr>
          <p:nvPr/>
        </p:nvSpPr>
        <p:spPr bwMode="auto">
          <a:xfrm>
            <a:off x="6595206" y="4481730"/>
            <a:ext cx="1214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2.0038.014</a:t>
            </a:r>
          </a:p>
          <a:p>
            <a:r>
              <a:rPr lang="de-DE" sz="1400" b="1" dirty="0" smtClean="0">
                <a:latin typeface="Arial" charset="0"/>
                <a:cs typeface="Arial" charset="0"/>
              </a:rPr>
              <a:t>  </a:t>
            </a:r>
            <a:r>
              <a:rPr lang="de-DE" sz="1200" b="1" dirty="0" smtClean="0">
                <a:latin typeface="Arial" charset="0"/>
                <a:cs typeface="Arial" charset="0"/>
              </a:rPr>
              <a:t>MOTOR A</a:t>
            </a:r>
            <a:endParaRPr lang="de-DE" sz="1200" b="1" dirty="0">
              <a:latin typeface="Arial" charset="0"/>
              <a:cs typeface="Arial" charset="0"/>
            </a:endParaRPr>
          </a:p>
        </p:txBody>
      </p:sp>
      <p:pic>
        <p:nvPicPr>
          <p:cNvPr id="48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563" y="1922471"/>
            <a:ext cx="2099147" cy="213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feld 13"/>
          <p:cNvSpPr txBox="1">
            <a:spLocks noChangeArrowheads="1"/>
          </p:cNvSpPr>
          <p:nvPr/>
        </p:nvSpPr>
        <p:spPr bwMode="auto">
          <a:xfrm>
            <a:off x="5571383" y="2837361"/>
            <a:ext cx="60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NEW</a:t>
            </a:r>
          </a:p>
        </p:txBody>
      </p:sp>
      <p:sp>
        <p:nvSpPr>
          <p:cNvPr id="50" name="Pfeil nach unten 14"/>
          <p:cNvSpPr>
            <a:spLocks noChangeArrowheads="1"/>
          </p:cNvSpPr>
          <p:nvPr/>
        </p:nvSpPr>
        <p:spPr bwMode="auto">
          <a:xfrm rot="16200000">
            <a:off x="5706322" y="2352674"/>
            <a:ext cx="338137" cy="466725"/>
          </a:xfrm>
          <a:prstGeom prst="downArrow">
            <a:avLst>
              <a:gd name="adj1" fmla="val 50000"/>
              <a:gd name="adj2" fmla="val 5025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2"/>
              </a:buBlip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latin typeface="Lucida Grande" pitchFamily="84" charset="0"/>
            </a:endParaRPr>
          </a:p>
        </p:txBody>
      </p:sp>
      <p:pic>
        <p:nvPicPr>
          <p:cNvPr id="49" name="Grafik 7" descr="motor contro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778209"/>
            <a:ext cx="17605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5" descr="getriebeeinhei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8234"/>
            <a:ext cx="2336367" cy="23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 descr="0.0034.06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741" y="3602288"/>
            <a:ext cx="730649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827657" y="1123949"/>
            <a:ext cx="1439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200" b="1" dirty="0">
                <a:latin typeface="Arial" charset="0"/>
                <a:cs typeface="Arial" charset="0"/>
              </a:rPr>
              <a:t>GEAR MOTOR A</a:t>
            </a:r>
          </a:p>
          <a:p>
            <a:r>
              <a:rPr lang="de-DE" sz="1400" b="1" dirty="0">
                <a:latin typeface="Arial" charset="0"/>
                <a:cs typeface="Arial" charset="0"/>
              </a:rPr>
              <a:t>   </a:t>
            </a:r>
            <a:r>
              <a:rPr lang="de-DE" sz="1400" b="1" dirty="0" smtClean="0">
                <a:latin typeface="Arial" charset="0"/>
                <a:cs typeface="Arial" charset="0"/>
              </a:rPr>
              <a:t>0.0034.203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9" name="Pfeil nach unten 14"/>
          <p:cNvSpPr>
            <a:spLocks noChangeArrowheads="1"/>
          </p:cNvSpPr>
          <p:nvPr/>
        </p:nvSpPr>
        <p:spPr bwMode="auto">
          <a:xfrm>
            <a:off x="1413320" y="1616074"/>
            <a:ext cx="198438" cy="212725"/>
          </a:xfrm>
          <a:prstGeom prst="downArrow">
            <a:avLst>
              <a:gd name="adj1" fmla="val 50000"/>
              <a:gd name="adj2" fmla="val 49828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feld 13"/>
          <p:cNvSpPr txBox="1">
            <a:spLocks noChangeArrowheads="1"/>
          </p:cNvSpPr>
          <p:nvPr/>
        </p:nvSpPr>
        <p:spPr bwMode="auto">
          <a:xfrm>
            <a:off x="891827" y="4597314"/>
            <a:ext cx="1439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200" b="1" dirty="0">
                <a:latin typeface="Arial" charset="0"/>
                <a:cs typeface="Arial" charset="0"/>
              </a:rPr>
              <a:t>GEAR MOTOR B</a:t>
            </a:r>
          </a:p>
          <a:p>
            <a:r>
              <a:rPr lang="de-DE" sz="1400" b="1" dirty="0">
                <a:latin typeface="Arial" charset="0"/>
                <a:cs typeface="Arial" charset="0"/>
              </a:rPr>
              <a:t>    </a:t>
            </a:r>
            <a:r>
              <a:rPr lang="de-DE" sz="1400" b="1" dirty="0" smtClean="0">
                <a:latin typeface="Arial" charset="0"/>
                <a:cs typeface="Arial" charset="0"/>
              </a:rPr>
              <a:t>0.0038.106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1" name="Pfeil nach unten 14"/>
          <p:cNvSpPr>
            <a:spLocks noChangeArrowheads="1"/>
          </p:cNvSpPr>
          <p:nvPr/>
        </p:nvSpPr>
        <p:spPr bwMode="auto">
          <a:xfrm rot="10800000">
            <a:off x="1460885" y="4379826"/>
            <a:ext cx="198438" cy="217488"/>
          </a:xfrm>
          <a:prstGeom prst="downArrow">
            <a:avLst>
              <a:gd name="adj1" fmla="val 50000"/>
              <a:gd name="adj2" fmla="val 5037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feld 13"/>
          <p:cNvSpPr txBox="1">
            <a:spLocks noChangeArrowheads="1"/>
          </p:cNvSpPr>
          <p:nvPr/>
        </p:nvSpPr>
        <p:spPr bwMode="auto">
          <a:xfrm>
            <a:off x="6876256" y="121602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2.0038.901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13" name="Pfeil nach unten 14"/>
          <p:cNvSpPr>
            <a:spLocks noChangeArrowheads="1"/>
          </p:cNvSpPr>
          <p:nvPr/>
        </p:nvSpPr>
        <p:spPr bwMode="auto">
          <a:xfrm>
            <a:off x="7309643" y="1576388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096828" y="4637268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0.0034.068</a:t>
            </a:r>
          </a:p>
        </p:txBody>
      </p:sp>
      <p:sp>
        <p:nvSpPr>
          <p:cNvPr id="16" name="Textfeld 13"/>
          <p:cNvSpPr txBox="1">
            <a:spLocks noChangeArrowheads="1"/>
          </p:cNvSpPr>
          <p:nvPr/>
        </p:nvSpPr>
        <p:spPr bwMode="auto">
          <a:xfrm>
            <a:off x="3211144" y="5430958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>
                <a:latin typeface="Arial" charset="0"/>
                <a:cs typeface="Arial" charset="0"/>
              </a:rPr>
              <a:t>0.0034.112</a:t>
            </a:r>
          </a:p>
        </p:txBody>
      </p:sp>
      <p:pic>
        <p:nvPicPr>
          <p:cNvPr id="18" name="Grafik 18" descr="0.0034.11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58" y="5396519"/>
            <a:ext cx="2514290" cy="112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feil nach unten 14"/>
          <p:cNvSpPr>
            <a:spLocks noChangeArrowheads="1"/>
          </p:cNvSpPr>
          <p:nvPr/>
        </p:nvSpPr>
        <p:spPr bwMode="auto">
          <a:xfrm rot="5400000">
            <a:off x="3040687" y="5431137"/>
            <a:ext cx="173156" cy="278883"/>
          </a:xfrm>
          <a:prstGeom prst="downArrow">
            <a:avLst>
              <a:gd name="adj1" fmla="val 50000"/>
              <a:gd name="adj2" fmla="val 49828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" name="Pfeil nach unten 14"/>
          <p:cNvSpPr>
            <a:spLocks noChangeArrowheads="1"/>
          </p:cNvSpPr>
          <p:nvPr/>
        </p:nvSpPr>
        <p:spPr bwMode="auto">
          <a:xfrm rot="10800000">
            <a:off x="4494496" y="4331563"/>
            <a:ext cx="198438" cy="217488"/>
          </a:xfrm>
          <a:prstGeom prst="downArrow">
            <a:avLst>
              <a:gd name="adj1" fmla="val 50000"/>
              <a:gd name="adj2" fmla="val 50375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2" name="Rechteck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-19733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1" name="Gerade Verbindung 30"/>
          <p:cNvCxnSpPr/>
          <p:nvPr/>
        </p:nvCxnSpPr>
        <p:spPr>
          <a:xfrm>
            <a:off x="3675172" y="1760374"/>
            <a:ext cx="1762125" cy="1584325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3656013" y="1790115"/>
            <a:ext cx="1834257" cy="157241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53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13"/>
          <p:cNvSpPr txBox="1">
            <a:spLocks noChangeArrowheads="1"/>
          </p:cNvSpPr>
          <p:nvPr/>
        </p:nvSpPr>
        <p:spPr bwMode="auto">
          <a:xfrm>
            <a:off x="4783138" y="472618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charset="0"/>
                <a:cs typeface="Arial" charset="0"/>
              </a:rPr>
              <a:t>2.0038.146</a:t>
            </a:r>
            <a:endParaRPr lang="de-DE" sz="1400" b="1" dirty="0">
              <a:latin typeface="Arial" charset="0"/>
              <a:cs typeface="Arial" charset="0"/>
            </a:endParaRPr>
          </a:p>
        </p:txBody>
      </p:sp>
      <p:sp>
        <p:nvSpPr>
          <p:cNvPr id="25" name="Pfeil nach unten 14"/>
          <p:cNvSpPr>
            <a:spLocks noChangeArrowheads="1"/>
          </p:cNvSpPr>
          <p:nvPr/>
        </p:nvSpPr>
        <p:spPr bwMode="auto">
          <a:xfrm>
            <a:off x="5216526" y="5159571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30" y="5648042"/>
            <a:ext cx="1341428" cy="65060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26" descr="2.0034.267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89588"/>
            <a:ext cx="890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4787900" y="105251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0.0034.401</a:t>
            </a:r>
          </a:p>
        </p:txBody>
      </p:sp>
      <p:sp>
        <p:nvSpPr>
          <p:cNvPr id="7" name="Pfeil nach unten 14"/>
          <p:cNvSpPr>
            <a:spLocks noChangeArrowheads="1"/>
          </p:cNvSpPr>
          <p:nvPr/>
        </p:nvSpPr>
        <p:spPr bwMode="auto">
          <a:xfrm>
            <a:off x="5216525" y="1409700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684213" y="4724400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2.0034.267</a:t>
            </a:r>
          </a:p>
        </p:txBody>
      </p:sp>
      <p:sp>
        <p:nvSpPr>
          <p:cNvPr id="9" name="Textfeld 13"/>
          <p:cNvSpPr txBox="1">
            <a:spLocks noChangeArrowheads="1"/>
          </p:cNvSpPr>
          <p:nvPr/>
        </p:nvSpPr>
        <p:spPr bwMode="auto">
          <a:xfrm>
            <a:off x="2051050" y="472440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2.0034.271</a:t>
            </a:r>
          </a:p>
        </p:txBody>
      </p:sp>
      <p:pic>
        <p:nvPicPr>
          <p:cNvPr id="10" name="Grafik 27" descr="0.0034.02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6684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7308850" y="126841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0.0034.020</a:t>
            </a:r>
          </a:p>
        </p:txBody>
      </p:sp>
      <p:pic>
        <p:nvPicPr>
          <p:cNvPr id="12" name="Grafik 23" descr="0.0034.4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280828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4" descr="0.0034.4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28082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2.0034.27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9398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1476375" y="105251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0.0034.400</a:t>
            </a:r>
          </a:p>
        </p:txBody>
      </p:sp>
      <p:sp>
        <p:nvSpPr>
          <p:cNvPr id="16" name="Pfeil nach unten 14"/>
          <p:cNvSpPr>
            <a:spLocks noChangeArrowheads="1"/>
          </p:cNvSpPr>
          <p:nvPr/>
        </p:nvSpPr>
        <p:spPr bwMode="auto">
          <a:xfrm>
            <a:off x="1908175" y="141287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17" name="Pfeil nach unten 14"/>
          <p:cNvSpPr>
            <a:spLocks noChangeArrowheads="1"/>
          </p:cNvSpPr>
          <p:nvPr/>
        </p:nvSpPr>
        <p:spPr bwMode="auto">
          <a:xfrm rot="10800000">
            <a:off x="7731918" y="4870451"/>
            <a:ext cx="215900" cy="287337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18" name="Textfeld 13"/>
          <p:cNvSpPr txBox="1">
            <a:spLocks noChangeArrowheads="1"/>
          </p:cNvSpPr>
          <p:nvPr/>
        </p:nvSpPr>
        <p:spPr bwMode="auto">
          <a:xfrm>
            <a:off x="7308849" y="528161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altLang="de-DE" sz="1400" b="1">
                <a:latin typeface="Arial" charset="0"/>
                <a:cs typeface="Arial" charset="0"/>
              </a:rPr>
              <a:t>0.0034.403</a:t>
            </a:r>
          </a:p>
        </p:txBody>
      </p:sp>
      <p:pic>
        <p:nvPicPr>
          <p:cNvPr id="19" name="Picture 40" descr="P:\Service\Bilder und Anleitungen\S3\SKL II\0.0034.4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4939" y="3811587"/>
            <a:ext cx="174225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feil nach unten 14"/>
          <p:cNvSpPr>
            <a:spLocks noChangeArrowheads="1"/>
          </p:cNvSpPr>
          <p:nvPr/>
        </p:nvSpPr>
        <p:spPr bwMode="auto">
          <a:xfrm>
            <a:off x="7740650" y="1628775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21" name="Pfeil nach unten 14"/>
          <p:cNvSpPr>
            <a:spLocks noChangeArrowheads="1"/>
          </p:cNvSpPr>
          <p:nvPr/>
        </p:nvSpPr>
        <p:spPr bwMode="auto">
          <a:xfrm>
            <a:off x="1116013" y="5157788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22" name="Pfeil nach unten 14"/>
          <p:cNvSpPr>
            <a:spLocks noChangeArrowheads="1"/>
          </p:cNvSpPr>
          <p:nvPr/>
        </p:nvSpPr>
        <p:spPr bwMode="auto">
          <a:xfrm>
            <a:off x="2484438" y="5157788"/>
            <a:ext cx="198437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  <p:sp>
        <p:nvSpPr>
          <p:cNvPr id="23" name="Rechteck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42707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363F5-C764-4D92-862A-97A52E1C591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October 2017 sh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ARTROMOT- SP3 - Rev.4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70701"/>
            <a:ext cx="2744742" cy="15598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577" y="1970701"/>
            <a:ext cx="2732446" cy="1584175"/>
          </a:xfrm>
          <a:prstGeom prst="rect">
            <a:avLst/>
          </a:prstGeom>
        </p:spPr>
      </p:pic>
      <p:sp>
        <p:nvSpPr>
          <p:cNvPr id="10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279445" y="1125524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2.0038.902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80768" y="114013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2.0038.109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unten 14"/>
          <p:cNvSpPr>
            <a:spLocks noChangeArrowheads="1"/>
          </p:cNvSpPr>
          <p:nvPr/>
        </p:nvSpPr>
        <p:spPr bwMode="auto">
          <a:xfrm>
            <a:off x="2289549" y="1484784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7" name="Pfeil nach unten 14"/>
          <p:cNvSpPr>
            <a:spLocks noChangeArrowheads="1"/>
          </p:cNvSpPr>
          <p:nvPr/>
        </p:nvSpPr>
        <p:spPr bwMode="auto">
          <a:xfrm>
            <a:off x="5724128" y="1484784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878" y="4653136"/>
            <a:ext cx="2097569" cy="1574146"/>
          </a:xfrm>
          <a:prstGeom prst="rect">
            <a:avLst/>
          </a:prstGeom>
        </p:spPr>
      </p:pic>
      <p:sp>
        <p:nvSpPr>
          <p:cNvPr id="13" name="Textfeld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42581" y="3790301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84" charset="0"/>
              </a:defRPr>
            </a:lvl9pPr>
          </a:lstStyle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2.0038.032</a:t>
            </a:r>
            <a:endParaRPr lang="de-DE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feil nach unten 14"/>
          <p:cNvSpPr>
            <a:spLocks noChangeArrowheads="1"/>
          </p:cNvSpPr>
          <p:nvPr/>
        </p:nvSpPr>
        <p:spPr bwMode="auto">
          <a:xfrm>
            <a:off x="5735703" y="4149561"/>
            <a:ext cx="198438" cy="285750"/>
          </a:xfrm>
          <a:prstGeom prst="downArrow">
            <a:avLst>
              <a:gd name="adj1" fmla="val 50000"/>
              <a:gd name="adj2" fmla="val 50113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6" name="Rechteck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42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satzteilzuordnung Artromot SP3">
  <a:themeElements>
    <a:clrScheme name="DJO Color Theme">
      <a:dk1>
        <a:sysClr val="windowText" lastClr="000000"/>
      </a:dk1>
      <a:lt1>
        <a:sysClr val="window" lastClr="FFFFFF"/>
      </a:lt1>
      <a:dk2>
        <a:srgbClr val="141313"/>
      </a:dk2>
      <a:lt2>
        <a:srgbClr val="FFFFFE"/>
      </a:lt2>
      <a:accent1>
        <a:srgbClr val="ACA095"/>
      </a:accent1>
      <a:accent2>
        <a:srgbClr val="C41130"/>
      </a:accent2>
      <a:accent3>
        <a:srgbClr val="FFD18B"/>
      </a:accent3>
      <a:accent4>
        <a:srgbClr val="552988"/>
      </a:accent4>
      <a:accent5>
        <a:srgbClr val="E86D1F"/>
      </a:accent5>
      <a:accent6>
        <a:srgbClr val="00B6DE"/>
      </a:accent6>
      <a:hlink>
        <a:srgbClr val="0081C6"/>
      </a:hlink>
      <a:folHlink>
        <a:srgbClr val="B6B8B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Ersatzteilzuordnung Artromot SP3</Template>
  <TotalTime>0</TotalTime>
  <Words>238</Words>
  <Application>Microsoft Office PowerPoint</Application>
  <PresentationFormat>Bildschirmpräsentation (4:3)</PresentationFormat>
  <Paragraphs>142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Ersatzteilzuordnung Artromot SP3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Ormed DJO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triedmueller</dc:creator>
  <cp:lastModifiedBy>triedmueller</cp:lastModifiedBy>
  <cp:revision>1</cp:revision>
  <cp:lastPrinted>2017-10-16T09:43:31Z</cp:lastPrinted>
  <dcterms:created xsi:type="dcterms:W3CDTF">2020-05-19T09:17:06Z</dcterms:created>
  <dcterms:modified xsi:type="dcterms:W3CDTF">2020-05-19T09:17:35Z</dcterms:modified>
</cp:coreProperties>
</file>