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179.xml" ContentType="application/vnd.openxmlformats-officedocument.presentationml.slideLayout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54" r:id="rId1"/>
    <p:sldMasterId id="2147484087" r:id="rId2"/>
    <p:sldMasterId id="2147484098" r:id="rId3"/>
    <p:sldMasterId id="2147484129" r:id="rId4"/>
    <p:sldMasterId id="2147484140" r:id="rId5"/>
    <p:sldMasterId id="2147484171" r:id="rId6"/>
    <p:sldMasterId id="2147484183" r:id="rId7"/>
    <p:sldMasterId id="2147484214" r:id="rId8"/>
    <p:sldMasterId id="2147484226" r:id="rId9"/>
    <p:sldMasterId id="2147484257" r:id="rId10"/>
  </p:sldMasterIdLst>
  <p:notesMasterIdLst>
    <p:notesMasterId r:id="rId36"/>
  </p:notesMasterIdLst>
  <p:handoutMasterIdLst>
    <p:handoutMasterId r:id="rId37"/>
  </p:handoutMasterIdLst>
  <p:sldIdLst>
    <p:sldId id="256" r:id="rId11"/>
    <p:sldId id="279" r:id="rId12"/>
    <p:sldId id="305" r:id="rId13"/>
    <p:sldId id="281" r:id="rId14"/>
    <p:sldId id="283" r:id="rId15"/>
    <p:sldId id="303" r:id="rId16"/>
    <p:sldId id="308" r:id="rId17"/>
    <p:sldId id="284" r:id="rId18"/>
    <p:sldId id="285" r:id="rId19"/>
    <p:sldId id="287" r:id="rId20"/>
    <p:sldId id="302" r:id="rId21"/>
    <p:sldId id="293" r:id="rId22"/>
    <p:sldId id="292" r:id="rId23"/>
    <p:sldId id="291" r:id="rId24"/>
    <p:sldId id="304" r:id="rId25"/>
    <p:sldId id="289" r:id="rId26"/>
    <p:sldId id="297" r:id="rId27"/>
    <p:sldId id="294" r:id="rId28"/>
    <p:sldId id="295" r:id="rId29"/>
    <p:sldId id="298" r:id="rId30"/>
    <p:sldId id="296" r:id="rId31"/>
    <p:sldId id="301" r:id="rId32"/>
    <p:sldId id="299" r:id="rId33"/>
    <p:sldId id="306" r:id="rId34"/>
    <p:sldId id="307" r:id="rId35"/>
  </p:sldIdLst>
  <p:sldSz cx="9144000" cy="6858000" type="screen4x3"/>
  <p:notesSz cx="6648450" cy="98504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58A0"/>
    <a:srgbClr val="BBE0E3"/>
    <a:srgbClr val="333333"/>
    <a:srgbClr val="D1CDCF"/>
    <a:srgbClr val="A50B1A"/>
    <a:srgbClr val="575757"/>
    <a:srgbClr val="5757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8" autoAdjust="0"/>
    <p:restoredTop sz="94700" autoAdjust="0"/>
  </p:normalViewPr>
  <p:slideViewPr>
    <p:cSldViewPr>
      <p:cViewPr>
        <p:scale>
          <a:sx n="98" d="100"/>
          <a:sy n="98" d="100"/>
        </p:scale>
        <p:origin x="-67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3103"/>
        <p:guide pos="209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7138" y="0"/>
            <a:ext cx="28813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58313"/>
            <a:ext cx="28813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Lucida Grande" pitchFamily="84" charset="0"/>
              </a:defRPr>
            </a:lvl1pPr>
          </a:lstStyle>
          <a:p>
            <a:pPr>
              <a:defRPr/>
            </a:pPr>
            <a:r>
              <a:rPr lang="de-DE"/>
              <a:t>September 2018 sh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7138" y="9358313"/>
            <a:ext cx="28813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fld id="{BD7B407B-0677-4C09-8551-557D241749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8968792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7138" y="0"/>
            <a:ext cx="28813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1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2013" y="738188"/>
            <a:ext cx="4924425" cy="3694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78363"/>
            <a:ext cx="4876800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58313"/>
            <a:ext cx="28813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Lucida Grande" pitchFamily="84" charset="0"/>
              </a:defRPr>
            </a:lvl1pPr>
          </a:lstStyle>
          <a:p>
            <a:pPr>
              <a:defRPr/>
            </a:pPr>
            <a:r>
              <a:rPr lang="de-DE"/>
              <a:t>September 2018 sh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7138" y="9358313"/>
            <a:ext cx="28813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fld id="{F73EE867-0F76-4FE6-9CEB-ED48CE7BD03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26365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9pPr>
          </a:lstStyle>
          <a:p>
            <a:pPr>
              <a:spcBef>
                <a:spcPct val="0"/>
              </a:spcBef>
            </a:pPr>
            <a:fld id="{2566F438-315C-4CF6-8747-F2D971265857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 smtClean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Lucida Grande"/>
            </a:endParaRPr>
          </a:p>
        </p:txBody>
      </p:sp>
      <p:sp>
        <p:nvSpPr>
          <p:cNvPr id="202757" name="Fußzeilenplatzhalt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r>
              <a:rPr lang="de-DE" altLang="en-US" sz="1200"/>
              <a:t>September 2018 sh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>
              <a:latin typeface="Lucida Grande"/>
            </a:endParaRPr>
          </a:p>
        </p:txBody>
      </p:sp>
      <p:sp>
        <p:nvSpPr>
          <p:cNvPr id="2037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9pPr>
          </a:lstStyle>
          <a:p>
            <a:pPr>
              <a:spcBef>
                <a:spcPct val="0"/>
              </a:spcBef>
            </a:pPr>
            <a:fld id="{A2D29498-AB9C-43C0-B481-6818E83A9A42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 smtClean="0"/>
          </a:p>
        </p:txBody>
      </p:sp>
      <p:sp>
        <p:nvSpPr>
          <p:cNvPr id="203781" name="Fußzeilenplatzhalt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r>
              <a:rPr lang="de-DE" altLang="en-US" sz="1200"/>
              <a:t>September 2018 sh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>
              <a:latin typeface="Lucida Grande"/>
            </a:endParaRPr>
          </a:p>
        </p:txBody>
      </p:sp>
      <p:sp>
        <p:nvSpPr>
          <p:cNvPr id="2048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9pPr>
          </a:lstStyle>
          <a:p>
            <a:pPr>
              <a:spcBef>
                <a:spcPct val="0"/>
              </a:spcBef>
            </a:pPr>
            <a:fld id="{BAC7966E-0E31-424B-8359-07A600453D90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 smtClean="0"/>
          </a:p>
        </p:txBody>
      </p:sp>
      <p:sp>
        <p:nvSpPr>
          <p:cNvPr id="204805" name="Fußzeilenplatzhalt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r>
              <a:rPr lang="de-DE" altLang="en-US" sz="1200"/>
              <a:t>September 2018 sh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JO_PPT_Bkgrd_Dan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7913"/>
            <a:ext cx="33623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 userDrawn="1"/>
        </p:nvSpPr>
        <p:spPr bwMode="auto">
          <a:xfrm rot="16200000">
            <a:off x="-1042193" y="5017293"/>
            <a:ext cx="2286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800" smtClean="0">
                <a:solidFill>
                  <a:schemeClr val="bg1"/>
                </a:solidFill>
                <a:latin typeface="Verdana" pitchFamily="34" charset="0"/>
              </a:rPr>
              <a:t>© ORMED.DJO 2008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90890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452688"/>
            <a:ext cx="30130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648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0000"/>
            <a:ext cx="5111750" cy="5257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6501"/>
            <a:ext cx="3008313" cy="40493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B74F1-EFDF-4C72-A959-3B92EF1B08D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17044788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Dru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46263"/>
            <a:ext cx="4257675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2952205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family-rev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14463"/>
            <a:ext cx="39497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9673191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Footbal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87500"/>
            <a:ext cx="3836988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7133816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Guita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74763"/>
            <a:ext cx="3595688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653502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Gymna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25" y="1350963"/>
            <a:ext cx="3887788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1406089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LeapGir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68463"/>
            <a:ext cx="422433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4069477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Muscles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2913"/>
            <a:ext cx="35972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6805034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hopp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27188"/>
            <a:ext cx="388620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3070900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kat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" y="1166813"/>
            <a:ext cx="353377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3787329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kier_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47800"/>
            <a:ext cx="3905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40638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8639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ARTROMOT Active-K-Rev6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5998-125E-4561-B1C8-C4A5D8B32B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56422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oc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89063"/>
            <a:ext cx="33813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3881618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YogaLady_r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35075"/>
            <a:ext cx="33210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8338000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6973" y="2365259"/>
            <a:ext cx="8310054" cy="1362075"/>
          </a:xfrm>
        </p:spPr>
        <p:txBody>
          <a:bodyPr>
            <a:normAutofit/>
          </a:bodyPr>
          <a:lstStyle>
            <a:lvl1pPr algn="ctr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16973" y="3743739"/>
            <a:ext cx="8310054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6898280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2829278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199292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11833-2AFC-4813-8EF8-4F871018B9F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20640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285D0-17B4-453A-A690-C26277B170B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724964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65557-B3D8-437F-9A19-FE19A4161AE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7474921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33457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3944836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3944836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5C559-BCE0-4B05-ACD3-0371DE39A04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4596965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71822" y="715784"/>
            <a:ext cx="8514978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303ED-BC67-4868-9138-02F0F3BC310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36577554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0944"/>
            <a:ext cx="4040188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0944"/>
            <a:ext cx="4041775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57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457200" y="6577013"/>
            <a:ext cx="1270000" cy="1778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7F9B2-B428-4C37-8F69-CED7E70776D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295155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42C8CA-2E3A-4039-8EB9-6353DA3CD20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13205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BrunetteFamily-rev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46213"/>
            <a:ext cx="406558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1294866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73DC-015C-46C3-953F-AED92A28CB5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227004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119313"/>
            <a:ext cx="3013075" cy="1587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717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36069"/>
            <a:ext cx="5111750" cy="55550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42570"/>
            <a:ext cx="3008313" cy="42783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FCA69-FBC0-4FE9-A9B8-ECE20CBD24B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27570252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8445"/>
            <a:ext cx="5486400" cy="44171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1E637-424E-4DBD-BE6A-1512EA18E89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84789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3147847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JO_PPT_Bkgrd_Dan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7913"/>
            <a:ext cx="33623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505575"/>
            <a:ext cx="84312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4690733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416"/>
            <a:ext cx="8229600" cy="4470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8A250-0549-4CA3-A133-2B4DBB9D51E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414173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3382433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752447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42446-A3BA-4B07-A268-03EDE5226F8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998364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AE987-620C-4ECB-807E-9AB0DC66F9F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16305182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814742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14742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415974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415974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Slide Number Placeholder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A42FF-9F9F-4A87-8C00-F3179D68C9A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20" name="Footer Placeholder 26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10472576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/>
        </p:nvCxnSpPr>
        <p:spPr>
          <a:xfrm rot="5400000">
            <a:off x="864394" y="41997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/>
        </p:nvCxnSpPr>
        <p:spPr>
          <a:xfrm rot="5400000">
            <a:off x="3847307" y="41997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D98D4-068C-4B01-BEA2-1C98A002801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1166648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BusyGu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04925"/>
            <a:ext cx="3170238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856070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371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371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254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6254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A453A-2EED-4A57-A23E-AA53E820CFE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9348713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87302-64E7-4D39-B62C-4D225EC08B7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6753002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9511A-FBD7-426F-B6C2-10D60834B13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815597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452688"/>
            <a:ext cx="30130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648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0000"/>
            <a:ext cx="5111750" cy="5257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6501"/>
            <a:ext cx="3008313" cy="40493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CABB7-F939-41EB-B870-FBEB6BF4575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39230863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8639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9E2F1-1F7A-404A-B284-0F959FA4613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58094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BrunetteFamily-rev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46213"/>
            <a:ext cx="406558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588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8181713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BusyGu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04925"/>
            <a:ext cx="3170238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5534909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DJO_PPT_Bkgrd_BusyLady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6700"/>
            <a:ext cx="3605213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3490627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Construc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1628775"/>
            <a:ext cx="421005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8423653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5" descr="Poster_Cou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30350"/>
            <a:ext cx="43084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310986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DJO_PPT_Bkgrd_BusyLady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6700"/>
            <a:ext cx="3605213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0248376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Docto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709738"/>
            <a:ext cx="2862262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7478866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Dru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46263"/>
            <a:ext cx="4257675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3070775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family-rev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14463"/>
            <a:ext cx="39497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1568668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Footbal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87500"/>
            <a:ext cx="3836988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07623007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Guita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74763"/>
            <a:ext cx="3595688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5625599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Gymna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25" y="1350963"/>
            <a:ext cx="3887788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2576420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LeapGir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68463"/>
            <a:ext cx="422433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2222723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Muscles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2913"/>
            <a:ext cx="35972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483465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hopp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27188"/>
            <a:ext cx="388620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5279764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kat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" y="1166813"/>
            <a:ext cx="353377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849317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Construc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1628775"/>
            <a:ext cx="421005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0567760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kier_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47800"/>
            <a:ext cx="3905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6213579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oc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89063"/>
            <a:ext cx="33813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2233609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YogaLady_r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35075"/>
            <a:ext cx="33210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71044857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6973" y="2365259"/>
            <a:ext cx="8310054" cy="1362075"/>
          </a:xfrm>
        </p:spPr>
        <p:txBody>
          <a:bodyPr>
            <a:normAutofit/>
          </a:bodyPr>
          <a:lstStyle>
            <a:lvl1pPr algn="ctr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16973" y="3743739"/>
            <a:ext cx="8310054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4834485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2829278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199292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80354-A2C9-498C-88A1-51DA97250A4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438616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6AE46-661C-45B1-840D-898DCB99E3F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35843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A557B-947C-4BEF-8E2A-ED693F411EB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10386170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33457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3944836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3944836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B6C8D-D675-4733-B32E-316212C9DE2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17084728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71822" y="715784"/>
            <a:ext cx="8514978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D9207-7D5D-4620-BF81-3B60B254C98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22504808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0944"/>
            <a:ext cx="4040188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0944"/>
            <a:ext cx="4041775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57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457200" y="6577013"/>
            <a:ext cx="1270000" cy="1778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72AC7-8549-4FC1-8BE3-09A5ACD8BFD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4507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5" descr="Poster_Cou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30350"/>
            <a:ext cx="43084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609495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7E68EF4-066B-4582-B0AE-F12D76EA163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145677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7AD4B-7EAF-4353-ACCA-808CDFFFDDD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904823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119313"/>
            <a:ext cx="3013075" cy="1587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717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36069"/>
            <a:ext cx="5111750" cy="55550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42570"/>
            <a:ext cx="3008313" cy="42783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D95E3-91B5-48D6-A160-F566F6CB95D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34305856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8445"/>
            <a:ext cx="5486400" cy="44171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8DE1F-A8E6-4795-B15F-AEC933EDD15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54937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072235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JO_PPT_Bkgrd_Dan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7913"/>
            <a:ext cx="33623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5353719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416"/>
            <a:ext cx="8229600" cy="4470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1E0CA-C2C0-4926-B1AE-75C93C8FE06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91567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3382433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752447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42A2E-93BF-42D1-BCA2-AF5939C6A4C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429651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D568E-B8A4-4C01-AF49-058659FBC47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4236400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814742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14742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415974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415974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Slide Number Placeholder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B8A75-8143-4453-8DB1-075BA173684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20" name="Footer Placeholder 26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1371537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Docto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709738"/>
            <a:ext cx="2862262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07647678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/>
        </p:nvCxnSpPr>
        <p:spPr>
          <a:xfrm rot="5400000">
            <a:off x="864394" y="41997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/>
        </p:nvCxnSpPr>
        <p:spPr>
          <a:xfrm rot="5400000">
            <a:off x="3847307" y="41997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173AE-A5E4-48BC-8CA1-9D9F5209D41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23481702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371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371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254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6254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E3841-571A-41FE-993A-DC28F316960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57636307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B3425-ED18-414D-AD18-32029E3365E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27066248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6A2FD-73EF-4E73-BD73-D393177FEC8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7849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452688"/>
            <a:ext cx="30130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648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0000"/>
            <a:ext cx="5111750" cy="5257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6501"/>
            <a:ext cx="3008313" cy="40493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B284F-33F7-4933-BC05-B0635CED9C5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15963382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8639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8BEE3-C36A-4DA0-81AA-82B183FBAE4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705217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BrunetteFamily-rev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46213"/>
            <a:ext cx="406558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333330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BusyGu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04925"/>
            <a:ext cx="3170238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0005752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DJO_PPT_Bkgrd_BusyLady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6700"/>
            <a:ext cx="3605213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0342017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Construc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1628775"/>
            <a:ext cx="421005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762334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Dru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46263"/>
            <a:ext cx="4257675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6588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80299924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5" descr="Poster_Cou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30350"/>
            <a:ext cx="43084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31081720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Docto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709738"/>
            <a:ext cx="2862262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26837918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Dru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46263"/>
            <a:ext cx="4257675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54150792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family-rev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14463"/>
            <a:ext cx="39497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0505925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Footbal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87500"/>
            <a:ext cx="3836988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12187054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Guita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74763"/>
            <a:ext cx="3595688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835758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Gymna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25" y="1350963"/>
            <a:ext cx="3887788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25529676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LeapGir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68463"/>
            <a:ext cx="422433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28976571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Muscles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2913"/>
            <a:ext cx="35972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21669946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hopp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27188"/>
            <a:ext cx="388620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741985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family-rev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14463"/>
            <a:ext cx="39497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93345517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kat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" y="1166813"/>
            <a:ext cx="353377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94657218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kier_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47800"/>
            <a:ext cx="3905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4501515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oc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89063"/>
            <a:ext cx="33813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11293674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YogaLady_r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35075"/>
            <a:ext cx="33210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6588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47652980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6973" y="2365259"/>
            <a:ext cx="8310054" cy="1362075"/>
          </a:xfrm>
        </p:spPr>
        <p:txBody>
          <a:bodyPr>
            <a:normAutofit/>
          </a:bodyPr>
          <a:lstStyle>
            <a:lvl1pPr algn="ctr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16973" y="3743739"/>
            <a:ext cx="8310054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72573894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2829278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199292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CB94-A975-465B-81B0-FCDD1D0CD88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82098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D4D8A-3C8D-4506-B54F-E29768B1F22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72619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724D5-0DDB-439C-9015-73EFC0168AA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39985855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33457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3944836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3944836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D998B-9C3F-4798-9E81-F253A1A8E9E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120789798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71822" y="715784"/>
            <a:ext cx="8514978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D7A62-45DD-47F5-B7E1-CA7EAB2E05B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428247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416"/>
            <a:ext cx="8229600" cy="4470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1278F-7256-46DD-B3D1-4D507D0F93C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36604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Footbal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87500"/>
            <a:ext cx="3836988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91926792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0944"/>
            <a:ext cx="4040188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0944"/>
            <a:ext cx="4041775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57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457200" y="6577013"/>
            <a:ext cx="1270000" cy="1778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F4A3F-7AD8-4816-9707-FA75E0FED9E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578197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C7CC23F-BCB1-417A-84FE-DA432E02398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090473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387B4-D700-4AA1-9BC9-E44CA44F95F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480813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119313"/>
            <a:ext cx="3013075" cy="1587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717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36069"/>
            <a:ext cx="5111750" cy="55550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42570"/>
            <a:ext cx="3008313" cy="42783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DD496-92A7-4942-B9E7-CB2CB9E38A7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155438264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8445"/>
            <a:ext cx="5486400" cy="44171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FF36D-DA84-496E-81C3-179DC3CDC2D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8406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Guita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74763"/>
            <a:ext cx="3595688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404382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Gymna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25" y="1350963"/>
            <a:ext cx="3887788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664889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LeapGir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68463"/>
            <a:ext cx="422433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588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346581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Muscles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2913"/>
            <a:ext cx="35972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588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275315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hopp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27188"/>
            <a:ext cx="388620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110665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kat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" y="1166813"/>
            <a:ext cx="353377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59713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kier_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47800"/>
            <a:ext cx="3905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470349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oc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89063"/>
            <a:ext cx="33813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25691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YogaLady_r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35075"/>
            <a:ext cx="33210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44186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3382433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752447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A2CAA-BADD-408A-82CE-05E46D8DD31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322622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Bild 12" descr="logoleis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6973" y="2365259"/>
            <a:ext cx="8310054" cy="1362075"/>
          </a:xfrm>
        </p:spPr>
        <p:txBody>
          <a:bodyPr>
            <a:normAutofit/>
          </a:bodyPr>
          <a:lstStyle>
            <a:lvl1pPr algn="ctr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16973" y="3743739"/>
            <a:ext cx="8310054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900944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umping lady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3" y="1697038"/>
            <a:ext cx="2767012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8589" y="2424023"/>
            <a:ext cx="5210354" cy="906073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8648" y="3709358"/>
            <a:ext cx="3053751" cy="61678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08BF7-F0C3-4F4F-BFF4-2B37436D741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2668509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00050" y="549275"/>
            <a:ext cx="7772400" cy="50625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72250"/>
            <a:ext cx="253047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ARTROMOT Active-K-Rev6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4BC84-D90A-4B9A-8902-6FC656DAC9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35744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2829278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199292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93286-8C30-4DA8-AD7F-602D03A9999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143048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92630-424B-44A0-B854-214EEC0EE32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3857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E228F-9FAB-4786-8CC5-8436983A08D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26980414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33457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3944836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3944836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F643C-F726-4255-97A4-9F374D98CC1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2697638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71822" y="715784"/>
            <a:ext cx="8514978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D9195-BACE-4B65-B250-3080DD51061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3263824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0944"/>
            <a:ext cx="4040188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0944"/>
            <a:ext cx="4041775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57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457200" y="6577013"/>
            <a:ext cx="1270000" cy="1778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6F3F2-8406-4F86-AF77-60EBADFC74D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7173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D06379C-E192-47C9-B14A-1E422582E71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054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E8C10-C4B2-438E-9B92-9023035411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446352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14E02-8C24-42C5-AB42-528708AA227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2562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119313"/>
            <a:ext cx="3013075" cy="1587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717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36069"/>
            <a:ext cx="5111750" cy="55550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42570"/>
            <a:ext cx="3008313" cy="42783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8BC29-966D-4789-84E5-D3CB1BFBBD6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5803774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8445"/>
            <a:ext cx="5486400" cy="44171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76C10-6AD9-4E66-A8F9-91336ABB44D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4393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JO_PPT_Bkgrd_Dan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7913"/>
            <a:ext cx="33623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458746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416"/>
            <a:ext cx="8229600" cy="4470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B0297-772E-46AE-B3C2-D39EC81B13B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79020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3382433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752447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99C1C-9ACC-4D65-A7B0-8714B03AE7E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1591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76D0F-FB8B-4CC7-9D89-36AC1669BDC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1140297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814742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14742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415974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415974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CD88E-9E91-4529-8F1A-042049F223D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6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12168769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/>
        </p:nvCxnSpPr>
        <p:spPr>
          <a:xfrm rot="5400000">
            <a:off x="864394" y="41997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/>
        </p:nvCxnSpPr>
        <p:spPr>
          <a:xfrm rot="5400000">
            <a:off x="3847307" y="41997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A3996-ABE8-4E2A-9729-18DEC2DF19D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3237142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371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371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254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6254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46B9A-8E81-4172-B36A-0D662BFB104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2252496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814742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14742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415974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415974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9963E-4915-49BD-A43F-3691D5796D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5" name="Footer Placeholder 26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23395075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1A5CC-3E27-40E6-8A0F-A6CAAA056F8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2157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58C2C-0F55-4E27-8379-6AA9917474E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8379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452688"/>
            <a:ext cx="30130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648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0000"/>
            <a:ext cx="5111750" cy="5257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6501"/>
            <a:ext cx="3008313" cy="40493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4A0C3-02A7-42E4-A4B0-0399AB5EBA1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34458343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8639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C853C-85F0-4CA3-A2B4-2F443138188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0823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BrunetteFamily-rev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46213"/>
            <a:ext cx="406558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346579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BusyGu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04925"/>
            <a:ext cx="3170238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8460001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DJO_PPT_Bkgrd_BusyLady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6700"/>
            <a:ext cx="3605213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317687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Construc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1628775"/>
            <a:ext cx="421005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8888329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5" descr="Poster_Cou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30350"/>
            <a:ext cx="43084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667939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Docto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709738"/>
            <a:ext cx="2862262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90053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/>
        </p:nvCxnSpPr>
        <p:spPr>
          <a:xfrm rot="5400000">
            <a:off x="864394" y="41997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/>
        </p:nvCxnSpPr>
        <p:spPr>
          <a:xfrm rot="5400000">
            <a:off x="3847307" y="41997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E450-8892-4730-B986-15312B168A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33799055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Dru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46263"/>
            <a:ext cx="4257675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5759507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family-rev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14463"/>
            <a:ext cx="39497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6570287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Footbal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87500"/>
            <a:ext cx="3836988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055310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Guita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74763"/>
            <a:ext cx="3595688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303359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Gymna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25" y="1350963"/>
            <a:ext cx="3887788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9671892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LeapGir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68463"/>
            <a:ext cx="422433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3583028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Muscles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2913"/>
            <a:ext cx="35972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960142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hopp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27188"/>
            <a:ext cx="388620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9068250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kat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" y="1166813"/>
            <a:ext cx="353377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854848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kier_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47800"/>
            <a:ext cx="3905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79557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371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371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254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6254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C022B-3581-4264-BB54-04C3B2680F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33019057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Soc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89063"/>
            <a:ext cx="33813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2205024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YogaLady_r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35075"/>
            <a:ext cx="33210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3309461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6973" y="2365259"/>
            <a:ext cx="8310054" cy="1362075"/>
          </a:xfrm>
        </p:spPr>
        <p:txBody>
          <a:bodyPr>
            <a:normAutofit/>
          </a:bodyPr>
          <a:lstStyle>
            <a:lvl1pPr algn="ctr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16973" y="3743739"/>
            <a:ext cx="8310054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3042262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2829278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199292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B3E41-9675-4792-B749-C7FBD6CAA97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96496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1F67C-CFDA-499F-9248-6EAAE24C832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443751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69D2-F8FA-41A3-9A59-E0932ADE0A0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24097185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33457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3944836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3944836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ECBE4-D3D0-44A7-81EB-A07B8A9A9C2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6403136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71822" y="715784"/>
            <a:ext cx="8514978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7CE11-975C-4996-A2CD-1A28B8356AF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5666955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0944"/>
            <a:ext cx="4040188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0944"/>
            <a:ext cx="4041775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57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457200" y="6577013"/>
            <a:ext cx="1270000" cy="1778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7339F-19A9-4361-B4C4-3F4BD8350BB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23835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AFDF36-ADD9-4158-8829-76CE12D72BA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525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ARTROMOT Active-K-Rev6</a:t>
            </a:r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01413-6713-4F72-B4D3-0E6FF17B23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2637386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832F-0124-40FB-B4EA-CFC82F6AFEF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19231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119313"/>
            <a:ext cx="3013075" cy="1587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717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36069"/>
            <a:ext cx="5111750" cy="55550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42570"/>
            <a:ext cx="3008313" cy="42783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C78D9-8C5E-40B2-8ACA-110BE949205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34656471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8445"/>
            <a:ext cx="5486400" cy="44171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1BA14-853A-4354-91B0-A7106065803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18586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JO_PPT_Bkgrd_Dan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7913"/>
            <a:ext cx="33623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1954012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416"/>
            <a:ext cx="8229600" cy="4470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42571-ED91-4CE0-81F5-FF5FD866BFB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41833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3382433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752447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92014-5986-4FB4-B61B-CE98FC77324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03921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1FE4D-36E6-46B8-BE33-E500BD853EE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28536021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814742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14742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415974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415974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850E6-58D0-4E73-9F06-78CEE1380E7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6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27722831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/>
        </p:nvCxnSpPr>
        <p:spPr>
          <a:xfrm rot="5400000">
            <a:off x="864394" y="41997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/>
        </p:nvCxnSpPr>
        <p:spPr>
          <a:xfrm rot="5400000">
            <a:off x="3847307" y="41997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E8C1E-BAE7-43C5-8F10-FFE9E45C7EA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2890887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371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371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254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6254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CF6D9-2FD1-4D62-A94C-A5790EAD166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115952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ARTROMOT Active-K-Rev6</a:t>
            </a:r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63EEA-00B8-463E-BEE0-4270FCAE68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419149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4419C-A1C9-448F-A309-9AA5259BA72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530771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C3B72-4F13-4054-BE13-DCA830F160B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31863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452688"/>
            <a:ext cx="30130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648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0000"/>
            <a:ext cx="5111750" cy="5257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6501"/>
            <a:ext cx="3008313" cy="40493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2953C-4066-4EAA-A2A0-28748D20DEB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</p:spTree>
    <p:extLst>
      <p:ext uri="{BB962C8B-B14F-4D97-AF65-F5344CB8AC3E}">
        <p14:creationId xmlns:p14="http://schemas.microsoft.com/office/powerpoint/2010/main" xmlns="" val="30892836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8639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B48E4-9F53-4B73-8F97-F288B490F51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4515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BrunetteFamily-rev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46213"/>
            <a:ext cx="406558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479010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2" descr="DJO_PPT_Bkgrd_BusyGu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04925"/>
            <a:ext cx="3170238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5887548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DJO_PPT_Bkgrd_BusyLady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6700"/>
            <a:ext cx="3605213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456388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3" descr="Poster_Construc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1628775"/>
            <a:ext cx="421005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1582108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5" descr="Poster_Cou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30350"/>
            <a:ext cx="43084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1229496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14" descr="DJO_PPT_Bkgrd_Docto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709738"/>
            <a:ext cx="2862262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98827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9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image" Target="../media/image1.png"/><Relationship Id="rId37" Type="http://schemas.openxmlformats.org/officeDocument/2006/relationships/image" Target="../media/image6.png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image" Target="../media/image1.png"/><Relationship Id="rId37" Type="http://schemas.openxmlformats.org/officeDocument/2006/relationships/image" Target="../media/image6.png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32" Type="http://schemas.openxmlformats.org/officeDocument/2006/relationships/image" Target="../media/image1.png"/><Relationship Id="rId37" Type="http://schemas.openxmlformats.org/officeDocument/2006/relationships/image" Target="../media/image6.png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51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Relationship Id="rId30" Type="http://schemas.openxmlformats.org/officeDocument/2006/relationships/slideLayout" Target="../slideLayouts/slideLayout153.xml"/><Relationship Id="rId35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5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85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slideLayout" Target="../slideLayouts/slideLayout189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29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88.xml"/><Relationship Id="rId32" Type="http://schemas.openxmlformats.org/officeDocument/2006/relationships/image" Target="../media/image1.png"/><Relationship Id="rId37" Type="http://schemas.openxmlformats.org/officeDocument/2006/relationships/image" Target="../media/image6.png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28" Type="http://schemas.openxmlformats.org/officeDocument/2006/relationships/slideLayout" Target="../slideLayouts/slideLayout192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31" Type="http://schemas.openxmlformats.org/officeDocument/2006/relationships/theme" Target="../theme/theme9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191.xml"/><Relationship Id="rId30" Type="http://schemas.openxmlformats.org/officeDocument/2006/relationships/slideLayout" Target="../slideLayouts/slideLayout194.xml"/><Relationship Id="rId35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DJO-Highway.pn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5"/>
          <a:stretch>
            <a:fillRect/>
          </a:stretch>
        </p:blipFill>
        <p:spPr bwMode="auto">
          <a:xfrm>
            <a:off x="-17463" y="233363"/>
            <a:ext cx="9178926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ARTROMOT Active-K-Rev6</a:t>
            </a: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54125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430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1030" name="Picture 15" descr="Red-Gloss-Ball.pn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DE21FC-BE94-491F-BDB0-A70A37BFA48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32" name="Picture 13" descr="DJOGlobal-Logo.png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28588"/>
            <a:ext cx="1689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4" descr="Together-in-Motion.png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3" y="477838"/>
            <a:ext cx="187483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 rot="-5400000">
            <a:off x="-1042193" y="5017293"/>
            <a:ext cx="2286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800" smtClean="0">
                <a:solidFill>
                  <a:schemeClr val="bg1"/>
                </a:solidFill>
                <a:latin typeface="Verdana" pitchFamily="34" charset="0"/>
              </a:rPr>
              <a:t>© ORMED.DJO 2008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756" r:id="rId1"/>
    <p:sldLayoutId id="2147494713" r:id="rId2"/>
    <p:sldLayoutId id="2147494714" r:id="rId3"/>
    <p:sldLayoutId id="2147494757" r:id="rId4"/>
    <p:sldLayoutId id="2147494758" r:id="rId5"/>
    <p:sldLayoutId id="2147494759" r:id="rId6"/>
    <p:sldLayoutId id="2147494760" r:id="rId7"/>
    <p:sldLayoutId id="2147494715" r:id="rId8"/>
    <p:sldLayoutId id="2147494716" r:id="rId9"/>
    <p:sldLayoutId id="2147494761" r:id="rId10"/>
    <p:sldLayoutId id="2147494717" r:id="rId11"/>
    <p:sldLayoutId id="2147494762" r:id="rId12"/>
    <p:sldLayoutId id="2147494763" r:id="rId13"/>
    <p:sldLayoutId id="2147494764" r:id="rId14"/>
    <p:sldLayoutId id="2147494765" r:id="rId15"/>
    <p:sldLayoutId id="2147494766" r:id="rId16"/>
    <p:sldLayoutId id="2147494767" r:id="rId17"/>
    <p:sldLayoutId id="2147494768" r:id="rId18"/>
    <p:sldLayoutId id="2147494769" r:id="rId19"/>
    <p:sldLayoutId id="2147494770" r:id="rId20"/>
    <p:sldLayoutId id="2147494771" r:id="rId21"/>
    <p:sldLayoutId id="2147494772" r:id="rId22"/>
    <p:sldLayoutId id="2147494773" r:id="rId23"/>
    <p:sldLayoutId id="2147494774" r:id="rId24"/>
    <p:sldLayoutId id="2147494775" r:id="rId25"/>
    <p:sldLayoutId id="2147494776" r:id="rId26"/>
    <p:sldLayoutId id="2147494777" r:id="rId27"/>
    <p:sldLayoutId id="2147494778" r:id="rId28"/>
    <p:sldLayoutId id="2147494779" r:id="rId29"/>
    <p:sldLayoutId id="2147494780" r:id="rId30"/>
    <p:sldLayoutId id="2147494781" r:id="rId31"/>
    <p:sldLayoutId id="2147494782" r:id="rId3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3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3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15963"/>
            <a:ext cx="8229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04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10244" name="Picture 13" descr="DJOGlobal-Logo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22250"/>
            <a:ext cx="168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pic>
        <p:nvPicPr>
          <p:cNvPr id="10246" name="Picture 6" descr="Red-Gloss-Ball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F969E72-3753-4FFF-8FFB-5FFF97650AE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752" r:id="rId1"/>
    <p:sldLayoutId id="2147494753" r:id="rId2"/>
    <p:sldLayoutId id="2147494911" r:id="rId3"/>
    <p:sldLayoutId id="2147494912" r:id="rId4"/>
    <p:sldLayoutId id="2147494913" r:id="rId5"/>
    <p:sldLayoutId id="2147494914" r:id="rId6"/>
    <p:sldLayoutId id="2147494915" r:id="rId7"/>
    <p:sldLayoutId id="2147494754" r:id="rId8"/>
    <p:sldLayoutId id="2147494916" r:id="rId9"/>
    <p:sldLayoutId id="2147494755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15963"/>
            <a:ext cx="8229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04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2052" name="Picture 13" descr="DJOGlobal-Logo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22250"/>
            <a:ext cx="168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pic>
        <p:nvPicPr>
          <p:cNvPr id="2054" name="Picture 6" descr="Red-Gloss-Ball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5D1F8FD-C9BE-48AF-A3FF-1747F927CC9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718" r:id="rId1"/>
    <p:sldLayoutId id="2147494719" r:id="rId2"/>
    <p:sldLayoutId id="2147494783" r:id="rId3"/>
    <p:sldLayoutId id="2147494784" r:id="rId4"/>
    <p:sldLayoutId id="2147494785" r:id="rId5"/>
    <p:sldLayoutId id="2147494786" r:id="rId6"/>
    <p:sldLayoutId id="2147494787" r:id="rId7"/>
    <p:sldLayoutId id="2147494720" r:id="rId8"/>
    <p:sldLayoutId id="2147494788" r:id="rId9"/>
    <p:sldLayoutId id="2147494721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DJO-Highway.pn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5"/>
          <a:stretch>
            <a:fillRect/>
          </a:stretch>
        </p:blipFill>
        <p:spPr bwMode="auto">
          <a:xfrm>
            <a:off x="-17463" y="233363"/>
            <a:ext cx="9178926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54125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430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3078" name="Picture 15" descr="Red-Gloss-Ball.pn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FE609A7-88AF-428D-8E2A-59BC7581283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3080" name="Picture 13" descr="DJOGlobal-Logo.pn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28588"/>
            <a:ext cx="1689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4" descr="Together-in-Motion.pn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3" y="477838"/>
            <a:ext cx="187483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4789" r:id="rId1"/>
    <p:sldLayoutId id="2147494722" r:id="rId2"/>
    <p:sldLayoutId id="2147494723" r:id="rId3"/>
    <p:sldLayoutId id="2147494790" r:id="rId4"/>
    <p:sldLayoutId id="2147494791" r:id="rId5"/>
    <p:sldLayoutId id="2147494792" r:id="rId6"/>
    <p:sldLayoutId id="2147494793" r:id="rId7"/>
    <p:sldLayoutId id="2147494724" r:id="rId8"/>
    <p:sldLayoutId id="2147494725" r:id="rId9"/>
    <p:sldLayoutId id="2147494794" r:id="rId10"/>
    <p:sldLayoutId id="2147494726" r:id="rId11"/>
    <p:sldLayoutId id="2147494795" r:id="rId12"/>
    <p:sldLayoutId id="2147494796" r:id="rId13"/>
    <p:sldLayoutId id="2147494797" r:id="rId14"/>
    <p:sldLayoutId id="2147494798" r:id="rId15"/>
    <p:sldLayoutId id="2147494799" r:id="rId16"/>
    <p:sldLayoutId id="2147494800" r:id="rId17"/>
    <p:sldLayoutId id="2147494801" r:id="rId18"/>
    <p:sldLayoutId id="2147494802" r:id="rId19"/>
    <p:sldLayoutId id="2147494803" r:id="rId20"/>
    <p:sldLayoutId id="2147494804" r:id="rId21"/>
    <p:sldLayoutId id="2147494805" r:id="rId22"/>
    <p:sldLayoutId id="2147494806" r:id="rId23"/>
    <p:sldLayoutId id="2147494807" r:id="rId24"/>
    <p:sldLayoutId id="2147494808" r:id="rId25"/>
    <p:sldLayoutId id="2147494809" r:id="rId26"/>
    <p:sldLayoutId id="2147494810" r:id="rId27"/>
    <p:sldLayoutId id="2147494811" r:id="rId28"/>
    <p:sldLayoutId id="2147494812" r:id="rId29"/>
    <p:sldLayoutId id="2147494813" r:id="rId3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3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3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15963"/>
            <a:ext cx="8229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04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4100" name="Picture 13" descr="DJOGlobal-Logo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22250"/>
            <a:ext cx="168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pic>
        <p:nvPicPr>
          <p:cNvPr id="4102" name="Picture 6" descr="Red-Gloss-Ball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2526626-CE07-454D-B4B3-431D11269A1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727" r:id="rId1"/>
    <p:sldLayoutId id="2147494728" r:id="rId2"/>
    <p:sldLayoutId id="2147494814" r:id="rId3"/>
    <p:sldLayoutId id="2147494815" r:id="rId4"/>
    <p:sldLayoutId id="2147494816" r:id="rId5"/>
    <p:sldLayoutId id="2147494817" r:id="rId6"/>
    <p:sldLayoutId id="2147494818" r:id="rId7"/>
    <p:sldLayoutId id="2147494729" r:id="rId8"/>
    <p:sldLayoutId id="2147494819" r:id="rId9"/>
    <p:sldLayoutId id="2147494730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DJO-Highway.pn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5"/>
          <a:stretch>
            <a:fillRect/>
          </a:stretch>
        </p:blipFill>
        <p:spPr bwMode="auto">
          <a:xfrm>
            <a:off x="-17463" y="233363"/>
            <a:ext cx="9178926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512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54125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51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430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5126" name="Picture 15" descr="Red-Gloss-Ball.pn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8338257-D723-4455-B67B-8CD74909B11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5128" name="Picture 13" descr="DJOGlobal-Logo.pn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28588"/>
            <a:ext cx="1689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" descr="Together-in-Motion.pn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3" y="477838"/>
            <a:ext cx="187483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4820" r:id="rId1"/>
    <p:sldLayoutId id="2147494731" r:id="rId2"/>
    <p:sldLayoutId id="2147494732" r:id="rId3"/>
    <p:sldLayoutId id="2147494821" r:id="rId4"/>
    <p:sldLayoutId id="2147494822" r:id="rId5"/>
    <p:sldLayoutId id="2147494823" r:id="rId6"/>
    <p:sldLayoutId id="2147494824" r:id="rId7"/>
    <p:sldLayoutId id="2147494733" r:id="rId8"/>
    <p:sldLayoutId id="2147494734" r:id="rId9"/>
    <p:sldLayoutId id="2147494825" r:id="rId10"/>
    <p:sldLayoutId id="2147494735" r:id="rId11"/>
    <p:sldLayoutId id="2147494826" r:id="rId12"/>
    <p:sldLayoutId id="2147494827" r:id="rId13"/>
    <p:sldLayoutId id="2147494828" r:id="rId14"/>
    <p:sldLayoutId id="2147494829" r:id="rId15"/>
    <p:sldLayoutId id="2147494830" r:id="rId16"/>
    <p:sldLayoutId id="2147494831" r:id="rId17"/>
    <p:sldLayoutId id="2147494832" r:id="rId18"/>
    <p:sldLayoutId id="2147494833" r:id="rId19"/>
    <p:sldLayoutId id="2147494834" r:id="rId20"/>
    <p:sldLayoutId id="2147494835" r:id="rId21"/>
    <p:sldLayoutId id="2147494836" r:id="rId22"/>
    <p:sldLayoutId id="2147494837" r:id="rId23"/>
    <p:sldLayoutId id="2147494838" r:id="rId24"/>
    <p:sldLayoutId id="2147494839" r:id="rId25"/>
    <p:sldLayoutId id="2147494840" r:id="rId26"/>
    <p:sldLayoutId id="2147494841" r:id="rId27"/>
    <p:sldLayoutId id="2147494842" r:id="rId28"/>
    <p:sldLayoutId id="2147494843" r:id="rId29"/>
    <p:sldLayoutId id="2147494844" r:id="rId3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3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3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15963"/>
            <a:ext cx="8229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04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6148" name="Picture 13" descr="DJOGlobal-Logo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22250"/>
            <a:ext cx="168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pic>
        <p:nvPicPr>
          <p:cNvPr id="6150" name="Picture 6" descr="Red-Gloss-Ball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6D4F5B2-96D8-4A08-8712-E3B8FD3BC16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736" r:id="rId1"/>
    <p:sldLayoutId id="2147494737" r:id="rId2"/>
    <p:sldLayoutId id="2147494845" r:id="rId3"/>
    <p:sldLayoutId id="2147494846" r:id="rId4"/>
    <p:sldLayoutId id="2147494847" r:id="rId5"/>
    <p:sldLayoutId id="2147494848" r:id="rId6"/>
    <p:sldLayoutId id="2147494849" r:id="rId7"/>
    <p:sldLayoutId id="2147494738" r:id="rId8"/>
    <p:sldLayoutId id="2147494850" r:id="rId9"/>
    <p:sldLayoutId id="2147494739" r:id="rId10"/>
    <p:sldLayoutId id="2147494851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DJO-Highway.pn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5"/>
          <a:stretch>
            <a:fillRect/>
          </a:stretch>
        </p:blipFill>
        <p:spPr bwMode="auto">
          <a:xfrm>
            <a:off x="-17463" y="233363"/>
            <a:ext cx="9178926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717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54125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717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430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7174" name="Picture 15" descr="Red-Gloss-Ball.pn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B69EB0C-D05D-4C8F-9CB1-6FB54CD41E4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7176" name="Picture 13" descr="DJOGlobal-Logo.pn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28588"/>
            <a:ext cx="1689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4" descr="Together-in-Motion.pn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3" y="477838"/>
            <a:ext cx="187483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4852" r:id="rId1"/>
    <p:sldLayoutId id="2147494740" r:id="rId2"/>
    <p:sldLayoutId id="2147494741" r:id="rId3"/>
    <p:sldLayoutId id="2147494853" r:id="rId4"/>
    <p:sldLayoutId id="2147494854" r:id="rId5"/>
    <p:sldLayoutId id="2147494855" r:id="rId6"/>
    <p:sldLayoutId id="2147494856" r:id="rId7"/>
    <p:sldLayoutId id="2147494857" r:id="rId8"/>
    <p:sldLayoutId id="2147494742" r:id="rId9"/>
    <p:sldLayoutId id="2147494858" r:id="rId10"/>
    <p:sldLayoutId id="2147494743" r:id="rId11"/>
    <p:sldLayoutId id="2147494859" r:id="rId12"/>
    <p:sldLayoutId id="2147494860" r:id="rId13"/>
    <p:sldLayoutId id="2147494861" r:id="rId14"/>
    <p:sldLayoutId id="2147494862" r:id="rId15"/>
    <p:sldLayoutId id="2147494863" r:id="rId16"/>
    <p:sldLayoutId id="2147494864" r:id="rId17"/>
    <p:sldLayoutId id="2147494865" r:id="rId18"/>
    <p:sldLayoutId id="2147494866" r:id="rId19"/>
    <p:sldLayoutId id="2147494867" r:id="rId20"/>
    <p:sldLayoutId id="2147494868" r:id="rId21"/>
    <p:sldLayoutId id="2147494869" r:id="rId22"/>
    <p:sldLayoutId id="2147494870" r:id="rId23"/>
    <p:sldLayoutId id="2147494871" r:id="rId24"/>
    <p:sldLayoutId id="2147494872" r:id="rId25"/>
    <p:sldLayoutId id="2147494873" r:id="rId26"/>
    <p:sldLayoutId id="2147494874" r:id="rId27"/>
    <p:sldLayoutId id="2147494875" r:id="rId28"/>
    <p:sldLayoutId id="2147494876" r:id="rId29"/>
    <p:sldLayoutId id="2147494877" r:id="rId3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3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3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15963"/>
            <a:ext cx="8229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04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8196" name="Picture 13" descr="DJOGlobal-Logo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22250"/>
            <a:ext cx="168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pic>
        <p:nvPicPr>
          <p:cNvPr id="8198" name="Picture 6" descr="Red-Gloss-Ball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29448EC-2602-4B81-8902-953E295E751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744" r:id="rId1"/>
    <p:sldLayoutId id="2147494745" r:id="rId2"/>
    <p:sldLayoutId id="2147494878" r:id="rId3"/>
    <p:sldLayoutId id="2147494879" r:id="rId4"/>
    <p:sldLayoutId id="2147494880" r:id="rId5"/>
    <p:sldLayoutId id="2147494881" r:id="rId6"/>
    <p:sldLayoutId id="2147494882" r:id="rId7"/>
    <p:sldLayoutId id="2147494746" r:id="rId8"/>
    <p:sldLayoutId id="2147494883" r:id="rId9"/>
    <p:sldLayoutId id="2147494747" r:id="rId10"/>
    <p:sldLayoutId id="2147494884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 descr="DJO-Highway.pn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5"/>
          <a:stretch>
            <a:fillRect/>
          </a:stretch>
        </p:blipFill>
        <p:spPr bwMode="auto">
          <a:xfrm>
            <a:off x="-17463" y="233363"/>
            <a:ext cx="9178926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500" kern="0" cap="all" spc="12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ARTROMOT Active-K-Rev6</a:t>
            </a:r>
          </a:p>
        </p:txBody>
      </p:sp>
      <p:sp>
        <p:nvSpPr>
          <p:cNvPr id="922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54125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92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430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9222" name="Picture 15" descr="Red-Gloss-Ball.pn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79A031-B414-4623-950B-A995B9180D1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9224" name="Picture 13" descr="DJOGlobal-Logo.pn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28588"/>
            <a:ext cx="1689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Together-in-Motion.pn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3" y="477838"/>
            <a:ext cx="187483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4885" r:id="rId1"/>
    <p:sldLayoutId id="2147494748" r:id="rId2"/>
    <p:sldLayoutId id="2147494749" r:id="rId3"/>
    <p:sldLayoutId id="2147494886" r:id="rId4"/>
    <p:sldLayoutId id="2147494887" r:id="rId5"/>
    <p:sldLayoutId id="2147494888" r:id="rId6"/>
    <p:sldLayoutId id="2147494889" r:id="rId7"/>
    <p:sldLayoutId id="2147494890" r:id="rId8"/>
    <p:sldLayoutId id="2147494750" r:id="rId9"/>
    <p:sldLayoutId id="2147494891" r:id="rId10"/>
    <p:sldLayoutId id="2147494751" r:id="rId11"/>
    <p:sldLayoutId id="2147494892" r:id="rId12"/>
    <p:sldLayoutId id="2147494893" r:id="rId13"/>
    <p:sldLayoutId id="2147494894" r:id="rId14"/>
    <p:sldLayoutId id="2147494895" r:id="rId15"/>
    <p:sldLayoutId id="2147494896" r:id="rId16"/>
    <p:sldLayoutId id="2147494897" r:id="rId17"/>
    <p:sldLayoutId id="2147494898" r:id="rId18"/>
    <p:sldLayoutId id="2147494899" r:id="rId19"/>
    <p:sldLayoutId id="2147494900" r:id="rId20"/>
    <p:sldLayoutId id="2147494901" r:id="rId21"/>
    <p:sldLayoutId id="2147494902" r:id="rId22"/>
    <p:sldLayoutId id="2147494903" r:id="rId23"/>
    <p:sldLayoutId id="2147494904" r:id="rId24"/>
    <p:sldLayoutId id="2147494905" r:id="rId25"/>
    <p:sldLayoutId id="2147494906" r:id="rId26"/>
    <p:sldLayoutId id="2147494907" r:id="rId27"/>
    <p:sldLayoutId id="2147494908" r:id="rId28"/>
    <p:sldLayoutId id="2147494909" r:id="rId29"/>
    <p:sldLayoutId id="2147494910" r:id="rId3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3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3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5.png"/><Relationship Id="rId7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6.jpeg"/><Relationship Id="rId11" Type="http://schemas.openxmlformats.org/officeDocument/2006/relationships/slide" Target="slide2.xml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6.png"/><Relationship Id="rId9" Type="http://schemas.openxmlformats.org/officeDocument/2006/relationships/image" Target="../media/image7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6.png"/><Relationship Id="rId7" Type="http://schemas.openxmlformats.org/officeDocument/2006/relationships/image" Target="../media/image8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2.jpeg"/><Relationship Id="rId5" Type="http://schemas.openxmlformats.org/officeDocument/2006/relationships/slide" Target="slide2.xml"/><Relationship Id="rId4" Type="http://schemas.openxmlformats.org/officeDocument/2006/relationships/image" Target="../media/image81.jpeg"/><Relationship Id="rId9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2.jpeg"/><Relationship Id="rId7" Type="http://schemas.openxmlformats.org/officeDocument/2006/relationships/image" Target="../media/image88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slide" Target="slide2.xml"/><Relationship Id="rId4" Type="http://schemas.openxmlformats.org/officeDocument/2006/relationships/image" Target="../media/image87.jpeg"/><Relationship Id="rId9" Type="http://schemas.openxmlformats.org/officeDocument/2006/relationships/image" Target="../media/image9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0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99.jpeg"/><Relationship Id="rId17" Type="http://schemas.openxmlformats.org/officeDocument/2006/relationships/image" Target="../media/image103.jpeg"/><Relationship Id="rId2" Type="http://schemas.openxmlformats.org/officeDocument/2006/relationships/image" Target="../media/image91.jpeg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5.jpeg"/><Relationship Id="rId11" Type="http://schemas.openxmlformats.org/officeDocument/2006/relationships/image" Target="../media/image98.jpeg"/><Relationship Id="rId5" Type="http://schemas.openxmlformats.org/officeDocument/2006/relationships/image" Target="../media/image94.jpeg"/><Relationship Id="rId15" Type="http://schemas.openxmlformats.org/officeDocument/2006/relationships/slide" Target="slide2.xml"/><Relationship Id="rId10" Type="http://schemas.openxmlformats.org/officeDocument/2006/relationships/image" Target="../media/image6.png"/><Relationship Id="rId4" Type="http://schemas.openxmlformats.org/officeDocument/2006/relationships/image" Target="../media/image93.jpeg"/><Relationship Id="rId9" Type="http://schemas.openxmlformats.org/officeDocument/2006/relationships/image" Target="../media/image5.png"/><Relationship Id="rId14" Type="http://schemas.openxmlformats.org/officeDocument/2006/relationships/image" Target="../media/image10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5.png"/><Relationship Id="rId7" Type="http://schemas.openxmlformats.org/officeDocument/2006/relationships/image" Target="../media/image107.jpeg"/><Relationship Id="rId12" Type="http://schemas.openxmlformats.org/officeDocument/2006/relationships/slide" Target="slide2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6.png"/><Relationship Id="rId9" Type="http://schemas.openxmlformats.org/officeDocument/2006/relationships/image" Target="../media/image10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slide" Target="slide2.xml"/><Relationship Id="rId7" Type="http://schemas.openxmlformats.org/officeDocument/2006/relationships/image" Target="../media/image114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6.png"/><Relationship Id="rId7" Type="http://schemas.openxmlformats.org/officeDocument/2006/relationships/image" Target="../media/image1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5.png"/><Relationship Id="rId7" Type="http://schemas.openxmlformats.org/officeDocument/2006/relationships/slide" Target="slide1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1.jpeg"/><Relationship Id="rId11" Type="http://schemas.openxmlformats.org/officeDocument/2006/relationships/slide" Target="slide16.xml"/><Relationship Id="rId5" Type="http://schemas.openxmlformats.org/officeDocument/2006/relationships/slide" Target="slide20.xml"/><Relationship Id="rId10" Type="http://schemas.openxmlformats.org/officeDocument/2006/relationships/slide" Target="slide13.xml"/><Relationship Id="rId4" Type="http://schemas.openxmlformats.org/officeDocument/2006/relationships/image" Target="../media/image6.png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9.xml"/><Relationship Id="rId18" Type="http://schemas.openxmlformats.org/officeDocument/2006/relationships/slide" Target="slide21.xml"/><Relationship Id="rId3" Type="http://schemas.openxmlformats.org/officeDocument/2006/relationships/image" Target="../media/image28.png"/><Relationship Id="rId21" Type="http://schemas.openxmlformats.org/officeDocument/2006/relationships/image" Target="../media/image29.jpeg"/><Relationship Id="rId7" Type="http://schemas.openxmlformats.org/officeDocument/2006/relationships/slide" Target="slide22.xml"/><Relationship Id="rId12" Type="http://schemas.openxmlformats.org/officeDocument/2006/relationships/slide" Target="slide17.xml"/><Relationship Id="rId17" Type="http://schemas.openxmlformats.org/officeDocument/2006/relationships/slide" Target="slide15.xml"/><Relationship Id="rId25" Type="http://schemas.openxmlformats.org/officeDocument/2006/relationships/slide" Target="slide25.xml"/><Relationship Id="rId2" Type="http://schemas.openxmlformats.org/officeDocument/2006/relationships/notesSlide" Target="../notesSlides/notesSlide2.xml"/><Relationship Id="rId16" Type="http://schemas.openxmlformats.org/officeDocument/2006/relationships/slide" Target="slide14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3.xml"/><Relationship Id="rId11" Type="http://schemas.openxmlformats.org/officeDocument/2006/relationships/slide" Target="slide11.xml"/><Relationship Id="rId24" Type="http://schemas.openxmlformats.org/officeDocument/2006/relationships/image" Target="../media/image32.jpeg"/><Relationship Id="rId5" Type="http://schemas.openxmlformats.org/officeDocument/2006/relationships/image" Target="../media/image6.png"/><Relationship Id="rId15" Type="http://schemas.openxmlformats.org/officeDocument/2006/relationships/slide" Target="slide13.xml"/><Relationship Id="rId23" Type="http://schemas.openxmlformats.org/officeDocument/2006/relationships/image" Target="../media/image31.jpeg"/><Relationship Id="rId10" Type="http://schemas.openxmlformats.org/officeDocument/2006/relationships/slide" Target="slide18.xml"/><Relationship Id="rId19" Type="http://schemas.openxmlformats.org/officeDocument/2006/relationships/slide" Target="slide12.xml"/><Relationship Id="rId4" Type="http://schemas.openxmlformats.org/officeDocument/2006/relationships/image" Target="../media/image5.png"/><Relationship Id="rId9" Type="http://schemas.openxmlformats.org/officeDocument/2006/relationships/slide" Target="slide16.xml"/><Relationship Id="rId14" Type="http://schemas.openxmlformats.org/officeDocument/2006/relationships/slide" Target="slide10.xml"/><Relationship Id="rId22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6.png"/><Relationship Id="rId7" Type="http://schemas.openxmlformats.org/officeDocument/2006/relationships/image" Target="../media/image1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slide" Target="slide2.xml"/><Relationship Id="rId9" Type="http://schemas.openxmlformats.org/officeDocument/2006/relationships/image" Target="../media/image1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6.png"/><Relationship Id="rId7" Type="http://schemas.openxmlformats.org/officeDocument/2006/relationships/image" Target="../media/image1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9.jpeg"/><Relationship Id="rId11" Type="http://schemas.openxmlformats.org/officeDocument/2006/relationships/slide" Target="slide2.xml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23.xm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7.jpeg"/><Relationship Id="rId7" Type="http://schemas.openxmlformats.org/officeDocument/2006/relationships/image" Target="../media/image139.jpeg"/><Relationship Id="rId12" Type="http://schemas.openxmlformats.org/officeDocument/2006/relationships/image" Target="../media/image143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png"/><Relationship Id="rId11" Type="http://schemas.openxmlformats.org/officeDocument/2006/relationships/slide" Target="slide2.xml"/><Relationship Id="rId5" Type="http://schemas.openxmlformats.org/officeDocument/2006/relationships/image" Target="../media/image5.png"/><Relationship Id="rId10" Type="http://schemas.openxmlformats.org/officeDocument/2006/relationships/image" Target="../media/image142.jpeg"/><Relationship Id="rId4" Type="http://schemas.openxmlformats.org/officeDocument/2006/relationships/image" Target="../media/image138.jpeg"/><Relationship Id="rId9" Type="http://schemas.openxmlformats.org/officeDocument/2006/relationships/image" Target="../media/image1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6.png"/><Relationship Id="rId7" Type="http://schemas.openxmlformats.org/officeDocument/2006/relationships/image" Target="../media/image1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6.jpeg"/><Relationship Id="rId11" Type="http://schemas.openxmlformats.org/officeDocument/2006/relationships/slide" Target="slide2.xml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6.png"/><Relationship Id="rId7" Type="http://schemas.openxmlformats.org/officeDocument/2006/relationships/image" Target="../media/image1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3.jpeg"/><Relationship Id="rId11" Type="http://schemas.openxmlformats.org/officeDocument/2006/relationships/image" Target="../media/image156.jpeg"/><Relationship Id="rId5" Type="http://schemas.openxmlformats.org/officeDocument/2006/relationships/image" Target="../media/image152.jpeg"/><Relationship Id="rId10" Type="http://schemas.openxmlformats.org/officeDocument/2006/relationships/slide" Target="slide2.xml"/><Relationship Id="rId4" Type="http://schemas.openxmlformats.org/officeDocument/2006/relationships/image" Target="../media/image151.jpeg"/><Relationship Id="rId9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slide" Target="slide9.xml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" Type="http://schemas.openxmlformats.org/officeDocument/2006/relationships/slide" Target="slide2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jpeg"/><Relationship Id="rId11" Type="http://schemas.openxmlformats.org/officeDocument/2006/relationships/slide" Target="slide8.xml"/><Relationship Id="rId5" Type="http://schemas.openxmlformats.org/officeDocument/2006/relationships/image" Target="../media/image33.jpeg"/><Relationship Id="rId15" Type="http://schemas.openxmlformats.org/officeDocument/2006/relationships/slide" Target="slide5.xml"/><Relationship Id="rId10" Type="http://schemas.openxmlformats.org/officeDocument/2006/relationships/slide" Target="slide11.xml"/><Relationship Id="rId4" Type="http://schemas.openxmlformats.org/officeDocument/2006/relationships/image" Target="../media/image6.png"/><Relationship Id="rId9" Type="http://schemas.openxmlformats.org/officeDocument/2006/relationships/image" Target="../media/image37.jpe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6.jpeg"/><Relationship Id="rId4" Type="http://schemas.openxmlformats.org/officeDocument/2006/relationships/image" Target="../media/image43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8.jpeg"/><Relationship Id="rId7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46.jpeg"/><Relationship Id="rId4" Type="http://schemas.openxmlformats.org/officeDocument/2006/relationships/image" Target="../media/image49.jpe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6.png"/><Relationship Id="rId7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jpeg"/><Relationship Id="rId11" Type="http://schemas.openxmlformats.org/officeDocument/2006/relationships/image" Target="../media/image56.jpeg"/><Relationship Id="rId5" Type="http://schemas.openxmlformats.org/officeDocument/2006/relationships/slide" Target="slide2.xml"/><Relationship Id="rId10" Type="http://schemas.openxmlformats.org/officeDocument/2006/relationships/image" Target="../media/image55.jpeg"/><Relationship Id="rId4" Type="http://schemas.openxmlformats.org/officeDocument/2006/relationships/image" Target="../media/image47.png"/><Relationship Id="rId9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jpeg"/><Relationship Id="rId7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.png"/><Relationship Id="rId11" Type="http://schemas.openxmlformats.org/officeDocument/2006/relationships/slide" Target="slide2.xml"/><Relationship Id="rId5" Type="http://schemas.openxmlformats.org/officeDocument/2006/relationships/image" Target="../media/image60.jpeg"/><Relationship Id="rId10" Type="http://schemas.openxmlformats.org/officeDocument/2006/relationships/image" Target="../media/image63.jpeg"/><Relationship Id="rId4" Type="http://schemas.openxmlformats.org/officeDocument/2006/relationships/image" Target="../media/image59.jpeg"/><Relationship Id="rId9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png"/><Relationship Id="rId11" Type="http://schemas.openxmlformats.org/officeDocument/2006/relationships/slide" Target="slide2.xml"/><Relationship Id="rId5" Type="http://schemas.openxmlformats.org/officeDocument/2006/relationships/image" Target="../media/image5.png"/><Relationship Id="rId10" Type="http://schemas.openxmlformats.org/officeDocument/2006/relationships/image" Target="../media/image70.jpeg"/><Relationship Id="rId4" Type="http://schemas.openxmlformats.org/officeDocument/2006/relationships/image" Target="../media/image66.jpeg"/><Relationship Id="rId9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203575" y="6524625"/>
            <a:ext cx="2665413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>
                <a:solidFill>
                  <a:schemeClr val="tx1"/>
                </a:solidFill>
              </a:rPr>
              <a:t>ARTROMOT Active-K-Rev6</a:t>
            </a:r>
            <a:endParaRPr lang="de-DE" sz="1100" cap="none" dirty="0">
              <a:solidFill>
                <a:schemeClr val="tx1"/>
              </a:solidFill>
            </a:endParaRPr>
          </a:p>
        </p:txBody>
      </p:sp>
      <p:sp>
        <p:nvSpPr>
          <p:cNvPr id="176131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76132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CF2362F-3CD6-4C8A-ABD6-3109E5CF2C31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85750" y="2143125"/>
            <a:ext cx="85725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de-DE" sz="3600" b="1" dirty="0">
                <a:solidFill>
                  <a:srgbClr val="0058A0"/>
                </a:solidFill>
                <a:latin typeface="+mj-lt"/>
              </a:rPr>
              <a:t>ARTROMOT </a:t>
            </a:r>
            <a:r>
              <a:rPr lang="de-DE" sz="3600" b="1" dirty="0" err="1">
                <a:solidFill>
                  <a:srgbClr val="0058A0"/>
                </a:solidFill>
                <a:latin typeface="+mj-lt"/>
              </a:rPr>
              <a:t>Active</a:t>
            </a:r>
            <a:r>
              <a:rPr lang="de-DE" sz="3600" b="1" dirty="0">
                <a:solidFill>
                  <a:srgbClr val="0058A0"/>
                </a:solidFill>
                <a:latin typeface="+mj-lt"/>
              </a:rPr>
              <a:t>-K</a:t>
            </a:r>
          </a:p>
          <a:p>
            <a:pPr algn="ctr" eaLnBrk="0" hangingPunct="0">
              <a:defRPr/>
            </a:pPr>
            <a:r>
              <a:rPr lang="de-DE" b="1" dirty="0">
                <a:solidFill>
                  <a:srgbClr val="0058A0"/>
                </a:solidFill>
                <a:latin typeface="Lucida Grande" pitchFamily="84" charset="0"/>
              </a:rPr>
              <a:t>SPARE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feld 12"/>
          <p:cNvSpPr txBox="1">
            <a:spLocks noChangeArrowheads="1"/>
          </p:cNvSpPr>
          <p:nvPr/>
        </p:nvSpPr>
        <p:spPr bwMode="auto">
          <a:xfrm>
            <a:off x="6376988" y="18430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2.0013.059</a:t>
            </a:r>
          </a:p>
        </p:txBody>
      </p:sp>
      <p:sp>
        <p:nvSpPr>
          <p:cNvPr id="185347" name="Pfeil nach unten 13"/>
          <p:cNvSpPr>
            <a:spLocks noChangeArrowheads="1"/>
          </p:cNvSpPr>
          <p:nvPr/>
        </p:nvSpPr>
        <p:spPr bwMode="auto">
          <a:xfrm>
            <a:off x="6808788" y="21320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85348" name="Inhaltsplatzhalter 5" descr="2.0013.059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443663" y="2708275"/>
            <a:ext cx="985837" cy="3000375"/>
          </a:xfrm>
        </p:spPr>
      </p:pic>
      <p:sp>
        <p:nvSpPr>
          <p:cNvPr id="185349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56C0552-C729-448F-9491-797A06F1BFDE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85350" name="Grafik 6" descr="2.0013.07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1916113"/>
            <a:ext cx="19907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1" name="Grafik 7" descr="2.0013.07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3175" y="1916113"/>
            <a:ext cx="1671638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2" name="Textfeld 8"/>
          <p:cNvSpPr txBox="1">
            <a:spLocks noChangeArrowheads="1"/>
          </p:cNvSpPr>
          <p:nvPr/>
        </p:nvSpPr>
        <p:spPr bwMode="auto">
          <a:xfrm>
            <a:off x="1489075" y="105251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2.0013.073</a:t>
            </a:r>
          </a:p>
        </p:txBody>
      </p:sp>
      <p:sp>
        <p:nvSpPr>
          <p:cNvPr id="185353" name="Pfeil nach unten 9"/>
          <p:cNvSpPr>
            <a:spLocks noChangeArrowheads="1"/>
          </p:cNvSpPr>
          <p:nvPr/>
        </p:nvSpPr>
        <p:spPr bwMode="auto">
          <a:xfrm>
            <a:off x="1992313" y="14128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5354" name="Textfeld 10"/>
          <p:cNvSpPr txBox="1">
            <a:spLocks noChangeArrowheads="1"/>
          </p:cNvSpPr>
          <p:nvPr/>
        </p:nvSpPr>
        <p:spPr bwMode="auto">
          <a:xfrm>
            <a:off x="4152900" y="105251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2.0013.074</a:t>
            </a:r>
          </a:p>
        </p:txBody>
      </p:sp>
      <p:sp>
        <p:nvSpPr>
          <p:cNvPr id="185355" name="Pfeil nach unten 11"/>
          <p:cNvSpPr>
            <a:spLocks noChangeArrowheads="1"/>
          </p:cNvSpPr>
          <p:nvPr/>
        </p:nvSpPr>
        <p:spPr bwMode="auto">
          <a:xfrm>
            <a:off x="4584700" y="14128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5356" name="Rechteck 1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3995738" cy="6921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3546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85358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85359" name="Rechteck 1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Inhaltsplatzhalter 10" descr="0.0031.122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857875" y="2000250"/>
            <a:ext cx="2443163" cy="2071688"/>
          </a:xfrm>
        </p:spPr>
      </p:pic>
      <p:sp>
        <p:nvSpPr>
          <p:cNvPr id="186371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11EAD34-A602-42D2-9942-3967B50135F8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86372" name="Textfeld 8"/>
          <p:cNvSpPr txBox="1">
            <a:spLocks noChangeArrowheads="1"/>
          </p:cNvSpPr>
          <p:nvPr/>
        </p:nvSpPr>
        <p:spPr bwMode="auto">
          <a:xfrm>
            <a:off x="1071563" y="107156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2.0037.258</a:t>
            </a:r>
          </a:p>
        </p:txBody>
      </p:sp>
      <p:sp>
        <p:nvSpPr>
          <p:cNvPr id="186373" name="Pfeil nach unten 9"/>
          <p:cNvSpPr>
            <a:spLocks noChangeArrowheads="1"/>
          </p:cNvSpPr>
          <p:nvPr/>
        </p:nvSpPr>
        <p:spPr bwMode="auto">
          <a:xfrm>
            <a:off x="1500188" y="15001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86374" name="Grafik 11" descr="0.0037.00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300663"/>
            <a:ext cx="16303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5" name="Grafik 12" descr="0.0037.11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5362575"/>
            <a:ext cx="1839913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6" name="Grafik 13" descr="0.0037.10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000250"/>
            <a:ext cx="119697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7" name="Grafik 15" descr="2.0037.25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3" y="2000250"/>
            <a:ext cx="26431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8" name="Textfeld 8"/>
          <p:cNvSpPr txBox="1">
            <a:spLocks noChangeArrowheads="1"/>
          </p:cNvSpPr>
          <p:nvPr/>
        </p:nvSpPr>
        <p:spPr bwMode="auto">
          <a:xfrm>
            <a:off x="1071563" y="44291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0.0037.111</a:t>
            </a:r>
          </a:p>
        </p:txBody>
      </p:sp>
      <p:sp>
        <p:nvSpPr>
          <p:cNvPr id="186379" name="Pfeil nach unten 9"/>
          <p:cNvSpPr>
            <a:spLocks noChangeArrowheads="1"/>
          </p:cNvSpPr>
          <p:nvPr/>
        </p:nvSpPr>
        <p:spPr bwMode="auto">
          <a:xfrm>
            <a:off x="1500188" y="485775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6380" name="Textfeld 8"/>
          <p:cNvSpPr txBox="1">
            <a:spLocks noChangeArrowheads="1"/>
          </p:cNvSpPr>
          <p:nvPr/>
        </p:nvSpPr>
        <p:spPr bwMode="auto">
          <a:xfrm>
            <a:off x="3348038" y="443706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0.0037.006</a:t>
            </a:r>
          </a:p>
        </p:txBody>
      </p:sp>
      <p:sp>
        <p:nvSpPr>
          <p:cNvPr id="186381" name="Pfeil nach unten 9"/>
          <p:cNvSpPr>
            <a:spLocks noChangeArrowheads="1"/>
          </p:cNvSpPr>
          <p:nvPr/>
        </p:nvSpPr>
        <p:spPr bwMode="auto">
          <a:xfrm>
            <a:off x="3779838" y="486886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6382" name="Textfeld 8"/>
          <p:cNvSpPr txBox="1">
            <a:spLocks noChangeArrowheads="1"/>
          </p:cNvSpPr>
          <p:nvPr/>
        </p:nvSpPr>
        <p:spPr bwMode="auto">
          <a:xfrm>
            <a:off x="7667625" y="443706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0.0013.001</a:t>
            </a:r>
          </a:p>
        </p:txBody>
      </p:sp>
      <p:sp>
        <p:nvSpPr>
          <p:cNvPr id="186383" name="Pfeil nach unten 9"/>
          <p:cNvSpPr>
            <a:spLocks noChangeArrowheads="1"/>
          </p:cNvSpPr>
          <p:nvPr/>
        </p:nvSpPr>
        <p:spPr bwMode="auto">
          <a:xfrm>
            <a:off x="8101013" y="486886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6384" name="Textfeld 8"/>
          <p:cNvSpPr txBox="1">
            <a:spLocks noChangeArrowheads="1"/>
          </p:cNvSpPr>
          <p:nvPr/>
        </p:nvSpPr>
        <p:spPr bwMode="auto">
          <a:xfrm>
            <a:off x="4000500" y="107156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0.0037.107</a:t>
            </a:r>
          </a:p>
        </p:txBody>
      </p:sp>
      <p:sp>
        <p:nvSpPr>
          <p:cNvPr id="186385" name="Pfeil nach unten 9"/>
          <p:cNvSpPr>
            <a:spLocks noChangeArrowheads="1"/>
          </p:cNvSpPr>
          <p:nvPr/>
        </p:nvSpPr>
        <p:spPr bwMode="auto">
          <a:xfrm>
            <a:off x="4429125" y="15001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6386" name="Textfeld 8"/>
          <p:cNvSpPr txBox="1">
            <a:spLocks noChangeArrowheads="1"/>
          </p:cNvSpPr>
          <p:nvPr/>
        </p:nvSpPr>
        <p:spPr bwMode="auto">
          <a:xfrm>
            <a:off x="6643688" y="107156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0.0031.122</a:t>
            </a:r>
          </a:p>
        </p:txBody>
      </p:sp>
      <p:sp>
        <p:nvSpPr>
          <p:cNvPr id="186387" name="Pfeil nach unten 9"/>
          <p:cNvSpPr>
            <a:spLocks noChangeArrowheads="1"/>
          </p:cNvSpPr>
          <p:nvPr/>
        </p:nvSpPr>
        <p:spPr bwMode="auto">
          <a:xfrm>
            <a:off x="7000875" y="15001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86388" name="Picture 3" descr="C:\Dokumente und Einstellungen\sri\Desktop\P105007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300663"/>
            <a:ext cx="8636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89" name="Pfeil nach unten 9"/>
          <p:cNvSpPr>
            <a:spLocks noChangeArrowheads="1"/>
          </p:cNvSpPr>
          <p:nvPr/>
        </p:nvSpPr>
        <p:spPr bwMode="auto">
          <a:xfrm>
            <a:off x="6084888" y="486886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6390" name="Textfeld 8"/>
          <p:cNvSpPr txBox="1">
            <a:spLocks noChangeArrowheads="1"/>
          </p:cNvSpPr>
          <p:nvPr/>
        </p:nvSpPr>
        <p:spPr bwMode="auto">
          <a:xfrm>
            <a:off x="5651500" y="450850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0.0013.118</a:t>
            </a:r>
          </a:p>
        </p:txBody>
      </p:sp>
      <p:pic>
        <p:nvPicPr>
          <p:cNvPr id="186391" name="Picture 4" descr="C:\Dokumente und Einstellungen\sri\Desktop\P105008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445125"/>
            <a:ext cx="19875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92" name="Rechteck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3348038" cy="6921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86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86394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86395" name="Rechteck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6820561-31CA-4AED-9851-6D26CD50BD2A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87395" name="Textfeld 13"/>
          <p:cNvSpPr txBox="1">
            <a:spLocks noChangeArrowheads="1"/>
          </p:cNvSpPr>
          <p:nvPr/>
        </p:nvSpPr>
        <p:spPr bwMode="auto">
          <a:xfrm>
            <a:off x="436563" y="1179513"/>
            <a:ext cx="1216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2.0040.154</a:t>
            </a:r>
          </a:p>
        </p:txBody>
      </p:sp>
      <p:sp>
        <p:nvSpPr>
          <p:cNvPr id="187396" name="Pfeil nach unten 14"/>
          <p:cNvSpPr>
            <a:spLocks noChangeArrowheads="1"/>
          </p:cNvSpPr>
          <p:nvPr/>
        </p:nvSpPr>
        <p:spPr bwMode="auto">
          <a:xfrm>
            <a:off x="1044575" y="155733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7397" name="Pfeil nach unten 15"/>
          <p:cNvSpPr>
            <a:spLocks noChangeArrowheads="1"/>
          </p:cNvSpPr>
          <p:nvPr/>
        </p:nvSpPr>
        <p:spPr bwMode="auto">
          <a:xfrm flipV="1">
            <a:off x="623888" y="3789363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7398" name="Pfeil nach unten 16"/>
          <p:cNvSpPr>
            <a:spLocks noChangeArrowheads="1"/>
          </p:cNvSpPr>
          <p:nvPr/>
        </p:nvSpPr>
        <p:spPr bwMode="auto">
          <a:xfrm flipV="1">
            <a:off x="2582863" y="3784600"/>
            <a:ext cx="215900" cy="285750"/>
          </a:xfrm>
          <a:prstGeom prst="downArrow">
            <a:avLst>
              <a:gd name="adj1" fmla="val 50000"/>
              <a:gd name="adj2" fmla="val 49632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7399" name="Textfeld 17"/>
          <p:cNvSpPr txBox="1">
            <a:spLocks noChangeArrowheads="1"/>
          </p:cNvSpPr>
          <p:nvPr/>
        </p:nvSpPr>
        <p:spPr bwMode="auto">
          <a:xfrm>
            <a:off x="107950" y="4149725"/>
            <a:ext cx="1800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DIN7991 M3x12A2</a:t>
            </a:r>
          </a:p>
        </p:txBody>
      </p:sp>
      <p:sp>
        <p:nvSpPr>
          <p:cNvPr id="187400" name="Textfeld 18"/>
          <p:cNvSpPr txBox="1">
            <a:spLocks noChangeArrowheads="1"/>
          </p:cNvSpPr>
          <p:nvPr/>
        </p:nvSpPr>
        <p:spPr bwMode="auto">
          <a:xfrm>
            <a:off x="1476375" y="1017588"/>
            <a:ext cx="2295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SN &lt; 5000   2.0040.902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SN &gt; 5000   2.0040.906</a:t>
            </a:r>
          </a:p>
        </p:txBody>
      </p:sp>
      <p:sp>
        <p:nvSpPr>
          <p:cNvPr id="187401" name="Pfeil nach unten 16"/>
          <p:cNvSpPr>
            <a:spLocks noChangeArrowheads="1"/>
          </p:cNvSpPr>
          <p:nvPr/>
        </p:nvSpPr>
        <p:spPr bwMode="auto">
          <a:xfrm flipV="1">
            <a:off x="2944813" y="3789363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7402" name="Textfeld 18"/>
          <p:cNvSpPr txBox="1">
            <a:spLocks noChangeArrowheads="1"/>
          </p:cNvSpPr>
          <p:nvPr/>
        </p:nvSpPr>
        <p:spPr bwMode="auto">
          <a:xfrm>
            <a:off x="3967163" y="414813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2.0037.136</a:t>
            </a:r>
          </a:p>
        </p:txBody>
      </p:sp>
      <p:sp>
        <p:nvSpPr>
          <p:cNvPr id="187403" name="Pfeil nach unten 16"/>
          <p:cNvSpPr>
            <a:spLocks noChangeArrowheads="1"/>
          </p:cNvSpPr>
          <p:nvPr/>
        </p:nvSpPr>
        <p:spPr bwMode="auto">
          <a:xfrm flipV="1">
            <a:off x="4471988" y="3789363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7404" name="Pfeil nach unten 14"/>
          <p:cNvSpPr>
            <a:spLocks noChangeArrowheads="1"/>
          </p:cNvSpPr>
          <p:nvPr/>
        </p:nvSpPr>
        <p:spPr bwMode="auto">
          <a:xfrm>
            <a:off x="2178050" y="155733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7405" name="Textfeld 13"/>
          <p:cNvSpPr txBox="1">
            <a:spLocks noChangeArrowheads="1"/>
          </p:cNvSpPr>
          <p:nvPr/>
        </p:nvSpPr>
        <p:spPr bwMode="auto">
          <a:xfrm>
            <a:off x="5572125" y="114300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2.0037.136</a:t>
            </a:r>
          </a:p>
        </p:txBody>
      </p:sp>
      <p:sp>
        <p:nvSpPr>
          <p:cNvPr id="187406" name="Pfeil nach unten 14"/>
          <p:cNvSpPr>
            <a:spLocks noChangeArrowheads="1"/>
          </p:cNvSpPr>
          <p:nvPr/>
        </p:nvSpPr>
        <p:spPr bwMode="auto">
          <a:xfrm>
            <a:off x="6000750" y="15001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7407" name="Textfeld 13"/>
          <p:cNvSpPr txBox="1">
            <a:spLocks noChangeArrowheads="1"/>
          </p:cNvSpPr>
          <p:nvPr/>
        </p:nvSpPr>
        <p:spPr bwMode="auto">
          <a:xfrm>
            <a:off x="7164388" y="112553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2.0037.151</a:t>
            </a:r>
          </a:p>
        </p:txBody>
      </p:sp>
      <p:sp>
        <p:nvSpPr>
          <p:cNvPr id="187408" name="Pfeil nach unten 14"/>
          <p:cNvSpPr>
            <a:spLocks noChangeArrowheads="1"/>
          </p:cNvSpPr>
          <p:nvPr/>
        </p:nvSpPr>
        <p:spPr bwMode="auto">
          <a:xfrm>
            <a:off x="7596188" y="14843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7409" name="Pfeil nach unten 16"/>
          <p:cNvSpPr>
            <a:spLocks noChangeArrowheads="1"/>
          </p:cNvSpPr>
          <p:nvPr/>
        </p:nvSpPr>
        <p:spPr bwMode="auto">
          <a:xfrm flipV="1">
            <a:off x="6630988" y="3789363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7410" name="Textfeld 18"/>
          <p:cNvSpPr txBox="1">
            <a:spLocks noChangeArrowheads="1"/>
          </p:cNvSpPr>
          <p:nvPr/>
        </p:nvSpPr>
        <p:spPr bwMode="auto">
          <a:xfrm>
            <a:off x="6199188" y="414813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2.0037.150</a:t>
            </a:r>
          </a:p>
        </p:txBody>
      </p:sp>
      <p:sp>
        <p:nvSpPr>
          <p:cNvPr id="187411" name="Pfeil nach unten 16"/>
          <p:cNvSpPr>
            <a:spLocks noChangeArrowheads="1"/>
          </p:cNvSpPr>
          <p:nvPr/>
        </p:nvSpPr>
        <p:spPr bwMode="auto">
          <a:xfrm flipV="1">
            <a:off x="8172450" y="3789363"/>
            <a:ext cx="214313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7412" name="Textfeld 18"/>
          <p:cNvSpPr txBox="1">
            <a:spLocks noChangeArrowheads="1"/>
          </p:cNvSpPr>
          <p:nvPr/>
        </p:nvSpPr>
        <p:spPr bwMode="auto">
          <a:xfrm>
            <a:off x="7667625" y="41497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0.0037.022</a:t>
            </a:r>
          </a:p>
        </p:txBody>
      </p:sp>
      <p:pic>
        <p:nvPicPr>
          <p:cNvPr id="187413" name="Grafik 29" descr="0.0037.1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75" y="5730875"/>
            <a:ext cx="6445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14" name="Textfeld 13"/>
          <p:cNvSpPr txBox="1">
            <a:spLocks noChangeArrowheads="1"/>
          </p:cNvSpPr>
          <p:nvPr/>
        </p:nvSpPr>
        <p:spPr bwMode="auto">
          <a:xfrm>
            <a:off x="398463" y="50165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0.0037.110</a:t>
            </a:r>
          </a:p>
        </p:txBody>
      </p:sp>
      <p:sp>
        <p:nvSpPr>
          <p:cNvPr id="187415" name="Pfeil nach unten 14"/>
          <p:cNvSpPr>
            <a:spLocks noChangeArrowheads="1"/>
          </p:cNvSpPr>
          <p:nvPr/>
        </p:nvSpPr>
        <p:spPr bwMode="auto">
          <a:xfrm>
            <a:off x="827088" y="53736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7416" name="Rechteck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3924300" cy="9810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7417" name="Textfeld 14"/>
          <p:cNvSpPr txBox="1">
            <a:spLocks noChangeArrowheads="1"/>
          </p:cNvSpPr>
          <p:nvPr/>
        </p:nvSpPr>
        <p:spPr bwMode="auto">
          <a:xfrm>
            <a:off x="1476375" y="558958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0.0040.325</a:t>
            </a:r>
          </a:p>
        </p:txBody>
      </p:sp>
      <p:sp>
        <p:nvSpPr>
          <p:cNvPr id="187418" name="Pfeil nach rechts 17"/>
          <p:cNvSpPr>
            <a:spLocks noChangeArrowheads="1"/>
          </p:cNvSpPr>
          <p:nvPr/>
        </p:nvSpPr>
        <p:spPr bwMode="auto">
          <a:xfrm>
            <a:off x="2555875" y="5589588"/>
            <a:ext cx="428625" cy="255587"/>
          </a:xfrm>
          <a:prstGeom prst="rightArrow">
            <a:avLst>
              <a:gd name="adj1" fmla="val 50000"/>
              <a:gd name="adj2" fmla="val 5021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87419" name="Grafik 32" descr="0.0037.00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229225"/>
            <a:ext cx="2079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20" name="Textfeld 14"/>
          <p:cNvSpPr txBox="1">
            <a:spLocks noChangeArrowheads="1"/>
          </p:cNvSpPr>
          <p:nvPr/>
        </p:nvSpPr>
        <p:spPr bwMode="auto">
          <a:xfrm>
            <a:off x="7667625" y="551656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0.0037.003</a:t>
            </a:r>
          </a:p>
        </p:txBody>
      </p:sp>
      <p:sp>
        <p:nvSpPr>
          <p:cNvPr id="187421" name="Pfeil nach rechts 17"/>
          <p:cNvSpPr>
            <a:spLocks noChangeArrowheads="1"/>
          </p:cNvSpPr>
          <p:nvPr/>
        </p:nvSpPr>
        <p:spPr bwMode="auto">
          <a:xfrm rot="10800000">
            <a:off x="7164388" y="5516563"/>
            <a:ext cx="428625" cy="2698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87422" name="Picture 3" descr="C:\Dokumente und Einstellungen\sri\Desktop\Bild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4476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23" name="Pfeil nach unten 14"/>
          <p:cNvSpPr>
            <a:spLocks noChangeArrowheads="1"/>
          </p:cNvSpPr>
          <p:nvPr/>
        </p:nvSpPr>
        <p:spPr bwMode="auto">
          <a:xfrm>
            <a:off x="3976688" y="14843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7424" name="Textfeld 18"/>
          <p:cNvSpPr txBox="1">
            <a:spLocks noChangeArrowheads="1"/>
          </p:cNvSpPr>
          <p:nvPr/>
        </p:nvSpPr>
        <p:spPr bwMode="auto">
          <a:xfrm>
            <a:off x="2376488" y="41386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0.0040.328</a:t>
            </a:r>
          </a:p>
        </p:txBody>
      </p:sp>
      <p:pic>
        <p:nvPicPr>
          <p:cNvPr id="187425" name="Picture 4" descr="C:\Dokumente und Einstellungen\sri\Desktop\Bild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16113"/>
            <a:ext cx="30003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26" name="Textfeld 13"/>
          <p:cNvSpPr txBox="1">
            <a:spLocks noChangeArrowheads="1"/>
          </p:cNvSpPr>
          <p:nvPr/>
        </p:nvSpPr>
        <p:spPr bwMode="auto">
          <a:xfrm>
            <a:off x="3771900" y="11255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2.0040.017</a:t>
            </a:r>
          </a:p>
        </p:txBody>
      </p:sp>
      <p:pic>
        <p:nvPicPr>
          <p:cNvPr id="187427" name="Picture 6" descr="C:\Dokumente und Einstellungen\sri\Desktop\P10502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084763"/>
            <a:ext cx="15367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28" name="Rechteck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3779838" cy="9080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5622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87430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87431" name="Rechteck 1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Grafik 28" descr="0.0037.079ne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064125"/>
            <a:ext cx="1655763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19" name="Grafik 28" descr="0.0037.0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159375"/>
            <a:ext cx="2079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0" name="Inhaltsplatzhalter 5" descr="kl gelenk aussen.jpg"/>
          <p:cNvPicPr>
            <a:picLocks noGrp="1" noChangeAspect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588125" y="1916113"/>
            <a:ext cx="1501775" cy="2071687"/>
          </a:xfrm>
        </p:spPr>
      </p:pic>
      <p:sp>
        <p:nvSpPr>
          <p:cNvPr id="188421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E914DF4-6D5B-4BEB-8598-099B4E7398F4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88422" name="Grafik 6" descr="kl gelenk inne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916113"/>
            <a:ext cx="1736725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3" name="Grafik 7" descr="kl gelenk innen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4750" y="1916113"/>
            <a:ext cx="17478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4" name="Grafik 8" descr="kl gelenk aussen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563" y="1916113"/>
            <a:ext cx="150177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5" name="Textfeld 13"/>
          <p:cNvSpPr txBox="1">
            <a:spLocks noChangeArrowheads="1"/>
          </p:cNvSpPr>
          <p:nvPr/>
        </p:nvSpPr>
        <p:spPr bwMode="auto">
          <a:xfrm>
            <a:off x="2444750" y="12017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2.0037.150</a:t>
            </a:r>
          </a:p>
        </p:txBody>
      </p:sp>
      <p:sp>
        <p:nvSpPr>
          <p:cNvPr id="188426" name="Pfeil nach unten 14"/>
          <p:cNvSpPr>
            <a:spLocks noChangeArrowheads="1"/>
          </p:cNvSpPr>
          <p:nvPr/>
        </p:nvSpPr>
        <p:spPr bwMode="auto">
          <a:xfrm>
            <a:off x="2873375" y="15589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8427" name="Textfeld 13"/>
          <p:cNvSpPr txBox="1">
            <a:spLocks noChangeArrowheads="1"/>
          </p:cNvSpPr>
          <p:nvPr/>
        </p:nvSpPr>
        <p:spPr bwMode="auto">
          <a:xfrm>
            <a:off x="5659438" y="120173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2.0037.150</a:t>
            </a:r>
          </a:p>
        </p:txBody>
      </p:sp>
      <p:sp>
        <p:nvSpPr>
          <p:cNvPr id="188428" name="Pfeil nach unten 14"/>
          <p:cNvSpPr>
            <a:spLocks noChangeArrowheads="1"/>
          </p:cNvSpPr>
          <p:nvPr/>
        </p:nvSpPr>
        <p:spPr bwMode="auto">
          <a:xfrm>
            <a:off x="6088063" y="155892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8429" name="Textfeld 13"/>
          <p:cNvSpPr txBox="1">
            <a:spLocks noChangeArrowheads="1"/>
          </p:cNvSpPr>
          <p:nvPr/>
        </p:nvSpPr>
        <p:spPr bwMode="auto">
          <a:xfrm>
            <a:off x="7302500" y="12017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0.0037.022</a:t>
            </a:r>
          </a:p>
        </p:txBody>
      </p:sp>
      <p:sp>
        <p:nvSpPr>
          <p:cNvPr id="188430" name="Pfeil nach unten 14"/>
          <p:cNvSpPr>
            <a:spLocks noChangeArrowheads="1"/>
          </p:cNvSpPr>
          <p:nvPr/>
        </p:nvSpPr>
        <p:spPr bwMode="auto">
          <a:xfrm>
            <a:off x="7731125" y="15589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8431" name="Textfeld 13"/>
          <p:cNvSpPr txBox="1">
            <a:spLocks noChangeArrowheads="1"/>
          </p:cNvSpPr>
          <p:nvPr/>
        </p:nvSpPr>
        <p:spPr bwMode="auto">
          <a:xfrm>
            <a:off x="587375" y="12017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0.0037.022</a:t>
            </a:r>
          </a:p>
        </p:txBody>
      </p:sp>
      <p:sp>
        <p:nvSpPr>
          <p:cNvPr id="188432" name="Pfeil nach unten 14"/>
          <p:cNvSpPr>
            <a:spLocks noChangeArrowheads="1"/>
          </p:cNvSpPr>
          <p:nvPr/>
        </p:nvSpPr>
        <p:spPr bwMode="auto">
          <a:xfrm>
            <a:off x="1016000" y="15589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8433" name="Pfeil nach unten 16"/>
          <p:cNvSpPr>
            <a:spLocks noChangeArrowheads="1"/>
          </p:cNvSpPr>
          <p:nvPr/>
        </p:nvSpPr>
        <p:spPr bwMode="auto">
          <a:xfrm flipV="1">
            <a:off x="3587750" y="4059238"/>
            <a:ext cx="214313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8434" name="Textfeld 20"/>
          <p:cNvSpPr txBox="1">
            <a:spLocks noChangeArrowheads="1"/>
          </p:cNvSpPr>
          <p:nvPr/>
        </p:nvSpPr>
        <p:spPr bwMode="auto">
          <a:xfrm>
            <a:off x="3159125" y="44164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2.0037.136</a:t>
            </a:r>
          </a:p>
        </p:txBody>
      </p:sp>
      <p:sp>
        <p:nvSpPr>
          <p:cNvPr id="188435" name="Pfeil nach unten 16"/>
          <p:cNvSpPr>
            <a:spLocks noChangeArrowheads="1"/>
          </p:cNvSpPr>
          <p:nvPr/>
        </p:nvSpPr>
        <p:spPr bwMode="auto">
          <a:xfrm flipV="1">
            <a:off x="5230813" y="405923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8436" name="Textfeld 22"/>
          <p:cNvSpPr txBox="1">
            <a:spLocks noChangeArrowheads="1"/>
          </p:cNvSpPr>
          <p:nvPr/>
        </p:nvSpPr>
        <p:spPr bwMode="auto">
          <a:xfrm>
            <a:off x="4802188" y="44164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2.0037.136</a:t>
            </a:r>
          </a:p>
        </p:txBody>
      </p:sp>
      <p:sp>
        <p:nvSpPr>
          <p:cNvPr id="188437" name="Pfeil nach unten 16"/>
          <p:cNvSpPr>
            <a:spLocks noChangeArrowheads="1"/>
          </p:cNvSpPr>
          <p:nvPr/>
        </p:nvSpPr>
        <p:spPr bwMode="auto">
          <a:xfrm flipV="1">
            <a:off x="1730375" y="4059238"/>
            <a:ext cx="214313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8438" name="Pfeil nach unten 16"/>
          <p:cNvSpPr>
            <a:spLocks noChangeArrowheads="1"/>
          </p:cNvSpPr>
          <p:nvPr/>
        </p:nvSpPr>
        <p:spPr bwMode="auto">
          <a:xfrm flipV="1">
            <a:off x="7159625" y="4059238"/>
            <a:ext cx="214313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8439" name="Textfeld 13"/>
          <p:cNvSpPr txBox="1">
            <a:spLocks noChangeArrowheads="1"/>
          </p:cNvSpPr>
          <p:nvPr/>
        </p:nvSpPr>
        <p:spPr bwMode="auto">
          <a:xfrm>
            <a:off x="6731000" y="44164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2.0037.151</a:t>
            </a:r>
          </a:p>
        </p:txBody>
      </p:sp>
      <p:sp>
        <p:nvSpPr>
          <p:cNvPr id="188440" name="Textfeld 13"/>
          <p:cNvSpPr txBox="1">
            <a:spLocks noChangeArrowheads="1"/>
          </p:cNvSpPr>
          <p:nvPr/>
        </p:nvSpPr>
        <p:spPr bwMode="auto">
          <a:xfrm>
            <a:off x="1301750" y="44164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2.0037.151</a:t>
            </a:r>
          </a:p>
        </p:txBody>
      </p:sp>
      <p:sp>
        <p:nvSpPr>
          <p:cNvPr id="188441" name="Rechteck 1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4500563" cy="9080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8442" name="Textfeld 14"/>
          <p:cNvSpPr txBox="1">
            <a:spLocks noChangeArrowheads="1"/>
          </p:cNvSpPr>
          <p:nvPr/>
        </p:nvSpPr>
        <p:spPr bwMode="auto">
          <a:xfrm>
            <a:off x="412750" y="544195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0.0037.079</a:t>
            </a:r>
          </a:p>
        </p:txBody>
      </p:sp>
      <p:sp>
        <p:nvSpPr>
          <p:cNvPr id="188443" name="Pfeil nach rechts 17"/>
          <p:cNvSpPr>
            <a:spLocks noChangeArrowheads="1"/>
          </p:cNvSpPr>
          <p:nvPr/>
        </p:nvSpPr>
        <p:spPr bwMode="auto">
          <a:xfrm>
            <a:off x="1547813" y="5446713"/>
            <a:ext cx="428625" cy="2698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8444" name="Textfeld 14"/>
          <p:cNvSpPr txBox="1">
            <a:spLocks noChangeArrowheads="1"/>
          </p:cNvSpPr>
          <p:nvPr/>
        </p:nvSpPr>
        <p:spPr bwMode="auto">
          <a:xfrm>
            <a:off x="7235825" y="544671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0.0037.003</a:t>
            </a:r>
          </a:p>
        </p:txBody>
      </p:sp>
      <p:sp>
        <p:nvSpPr>
          <p:cNvPr id="188445" name="Pfeil nach rechts 17"/>
          <p:cNvSpPr>
            <a:spLocks noChangeArrowheads="1"/>
          </p:cNvSpPr>
          <p:nvPr/>
        </p:nvSpPr>
        <p:spPr bwMode="auto">
          <a:xfrm rot="10800000">
            <a:off x="6588125" y="5446713"/>
            <a:ext cx="428625" cy="2698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663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88447" name="Rectangle 4"/>
          <p:cNvSpPr txBox="1">
            <a:spLocks noChangeArrowheads="1"/>
          </p:cNvSpPr>
          <p:nvPr/>
        </p:nvSpPr>
        <p:spPr bwMode="auto">
          <a:xfrm>
            <a:off x="107950" y="6526213"/>
            <a:ext cx="19796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88448" name="Rechteck 16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17463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92488"/>
            <a:ext cx="21875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3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88" y="5535613"/>
            <a:ext cx="15557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4" name="Picture 30" descr="C:\Dokumente und Einstellungen\sri\Desktop\P1060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025" y="3411538"/>
            <a:ext cx="9731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5" name="Picture 31" descr="C:\Dokumente und Einstellungen\sri\Desktop\P10608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3888" y="3565525"/>
            <a:ext cx="1130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6" name="Grafik 35" descr="C:\Dokumente und Einstellungen\sri\Desktop\Neuer Ordner (2)\P1060347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7488" y="1709738"/>
            <a:ext cx="23256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7" name="Grafik 34" descr="C:\Dokumente und Einstellungen\sri\Desktop\Neuer Ordner (2)\P1060352.JP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6788" y="1709738"/>
            <a:ext cx="2794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8" name="Grafik 33" descr="C:\Dokumente und Einstellungen\sri\Desktop\Neuer Ordner (2)\P1060353.JPG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98625"/>
            <a:ext cx="2689225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9" name="Textfeld 13"/>
          <p:cNvSpPr txBox="1">
            <a:spLocks noChangeArrowheads="1"/>
          </p:cNvSpPr>
          <p:nvPr/>
        </p:nvSpPr>
        <p:spPr bwMode="auto">
          <a:xfrm>
            <a:off x="1225550" y="107156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0.0040.320</a:t>
            </a:r>
          </a:p>
        </p:txBody>
      </p:sp>
      <p:sp>
        <p:nvSpPr>
          <p:cNvPr id="189450" name="Pfeil nach unten 14"/>
          <p:cNvSpPr>
            <a:spLocks noChangeArrowheads="1"/>
          </p:cNvSpPr>
          <p:nvPr/>
        </p:nvSpPr>
        <p:spPr bwMode="auto">
          <a:xfrm>
            <a:off x="4703763" y="132080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51" name="Textfeld 13"/>
          <p:cNvSpPr txBox="1">
            <a:spLocks noChangeArrowheads="1"/>
          </p:cNvSpPr>
          <p:nvPr/>
        </p:nvSpPr>
        <p:spPr bwMode="auto">
          <a:xfrm>
            <a:off x="7019925" y="105251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0.0040.327</a:t>
            </a:r>
          </a:p>
        </p:txBody>
      </p:sp>
      <p:sp>
        <p:nvSpPr>
          <p:cNvPr id="189452" name="Pfeil nach unten 14"/>
          <p:cNvSpPr>
            <a:spLocks noChangeArrowheads="1"/>
          </p:cNvSpPr>
          <p:nvPr/>
        </p:nvSpPr>
        <p:spPr bwMode="auto">
          <a:xfrm>
            <a:off x="7523163" y="133985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53" name="Textfeld 13"/>
          <p:cNvSpPr txBox="1">
            <a:spLocks noChangeArrowheads="1"/>
          </p:cNvSpPr>
          <p:nvPr/>
        </p:nvSpPr>
        <p:spPr bwMode="auto">
          <a:xfrm>
            <a:off x="4211638" y="10525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0.0040.326</a:t>
            </a:r>
          </a:p>
        </p:txBody>
      </p:sp>
      <p:sp>
        <p:nvSpPr>
          <p:cNvPr id="189454" name="Pfeil nach unten 14"/>
          <p:cNvSpPr>
            <a:spLocks noChangeArrowheads="1"/>
          </p:cNvSpPr>
          <p:nvPr/>
        </p:nvSpPr>
        <p:spPr bwMode="auto">
          <a:xfrm>
            <a:off x="1685925" y="137953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55" name="Pfeil nach rechts 17"/>
          <p:cNvSpPr>
            <a:spLocks noChangeArrowheads="1"/>
          </p:cNvSpPr>
          <p:nvPr/>
        </p:nvSpPr>
        <p:spPr bwMode="auto">
          <a:xfrm rot="10800000">
            <a:off x="2163763" y="3824288"/>
            <a:ext cx="428625" cy="2698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56" name="Pfeil nach rechts 17"/>
          <p:cNvSpPr>
            <a:spLocks noChangeArrowheads="1"/>
          </p:cNvSpPr>
          <p:nvPr/>
        </p:nvSpPr>
        <p:spPr bwMode="auto">
          <a:xfrm>
            <a:off x="3798888" y="3808413"/>
            <a:ext cx="428625" cy="2698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57" name="Textfeld 13"/>
          <p:cNvSpPr txBox="1">
            <a:spLocks noChangeArrowheads="1"/>
          </p:cNvSpPr>
          <p:nvPr/>
        </p:nvSpPr>
        <p:spPr bwMode="auto">
          <a:xfrm>
            <a:off x="2066925" y="353536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2.0040.046</a:t>
            </a:r>
          </a:p>
        </p:txBody>
      </p:sp>
      <p:sp>
        <p:nvSpPr>
          <p:cNvPr id="189458" name="Textfeld 13"/>
          <p:cNvSpPr txBox="1">
            <a:spLocks noChangeArrowheads="1"/>
          </p:cNvSpPr>
          <p:nvPr/>
        </p:nvSpPr>
        <p:spPr bwMode="auto">
          <a:xfrm>
            <a:off x="3254375" y="353218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2.0040.047</a:t>
            </a:r>
          </a:p>
        </p:txBody>
      </p:sp>
      <p:sp>
        <p:nvSpPr>
          <p:cNvPr id="189459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F2348B8-018A-4C90-A716-827EB1D71183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89460" name="Textfeld 13"/>
          <p:cNvSpPr txBox="1">
            <a:spLocks noChangeArrowheads="1"/>
          </p:cNvSpPr>
          <p:nvPr/>
        </p:nvSpPr>
        <p:spPr bwMode="auto">
          <a:xfrm>
            <a:off x="1817688" y="5989638"/>
            <a:ext cx="1282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0.0040.329</a:t>
            </a:r>
          </a:p>
        </p:txBody>
      </p:sp>
      <p:pic>
        <p:nvPicPr>
          <p:cNvPr id="189461" name="Picture 5" descr="C:\Dokumente und Einstellungen\sri\Desktop\P105017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89625"/>
            <a:ext cx="5000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62" name="Pfeil nach unten 14"/>
          <p:cNvSpPr>
            <a:spLocks noChangeArrowheads="1"/>
          </p:cNvSpPr>
          <p:nvPr/>
        </p:nvSpPr>
        <p:spPr bwMode="auto">
          <a:xfrm>
            <a:off x="8234363" y="548640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63" name="Textfeld 13"/>
          <p:cNvSpPr txBox="1">
            <a:spLocks noChangeArrowheads="1"/>
          </p:cNvSpPr>
          <p:nvPr/>
        </p:nvSpPr>
        <p:spPr bwMode="auto">
          <a:xfrm>
            <a:off x="7802563" y="512603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2.0038.118</a:t>
            </a:r>
          </a:p>
        </p:txBody>
      </p:sp>
      <p:pic>
        <p:nvPicPr>
          <p:cNvPr id="189464" name="Picture 2" descr="C:\Dokumente und Einstellungen\sri\Desktop\P10502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9913" y="5837238"/>
            <a:ext cx="585787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65" name="Pfeil nach unten 14"/>
          <p:cNvSpPr>
            <a:spLocks noChangeArrowheads="1"/>
          </p:cNvSpPr>
          <p:nvPr/>
        </p:nvSpPr>
        <p:spPr bwMode="auto">
          <a:xfrm>
            <a:off x="7113588" y="54594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66" name="Textfeld 13"/>
          <p:cNvSpPr txBox="1">
            <a:spLocks noChangeArrowheads="1"/>
          </p:cNvSpPr>
          <p:nvPr/>
        </p:nvSpPr>
        <p:spPr bwMode="auto">
          <a:xfrm>
            <a:off x="6608763" y="50990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0.0034.114</a:t>
            </a:r>
          </a:p>
        </p:txBody>
      </p:sp>
      <p:pic>
        <p:nvPicPr>
          <p:cNvPr id="189467" name="Picture 3" descr="C:\Dokumente und Einstellungen\sri\Desktop\P105025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3400" y="5614988"/>
            <a:ext cx="728663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68" name="Textfeld 13"/>
          <p:cNvSpPr txBox="1">
            <a:spLocks noChangeArrowheads="1"/>
          </p:cNvSpPr>
          <p:nvPr/>
        </p:nvSpPr>
        <p:spPr bwMode="auto">
          <a:xfrm>
            <a:off x="5373688" y="4945063"/>
            <a:ext cx="1206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0.0040.324</a:t>
            </a:r>
          </a:p>
        </p:txBody>
      </p:sp>
      <p:pic>
        <p:nvPicPr>
          <p:cNvPr id="189469" name="Picture 7" descr="C:\Dokumente und Einstellungen\sri\Desktop\P105025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5188" y="5634038"/>
            <a:ext cx="520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70" name="Textfeld 13"/>
          <p:cNvSpPr txBox="1">
            <a:spLocks noChangeArrowheads="1"/>
          </p:cNvSpPr>
          <p:nvPr/>
        </p:nvSpPr>
        <p:spPr bwMode="auto">
          <a:xfrm>
            <a:off x="3962400" y="605631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0.0029.120</a:t>
            </a:r>
          </a:p>
        </p:txBody>
      </p:sp>
      <p:sp>
        <p:nvSpPr>
          <p:cNvPr id="19766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89472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89473" name="Rechteck 16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202738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74" name="Pfeil nach unten 14"/>
          <p:cNvSpPr>
            <a:spLocks noChangeArrowheads="1"/>
          </p:cNvSpPr>
          <p:nvPr/>
        </p:nvSpPr>
        <p:spPr bwMode="auto">
          <a:xfrm>
            <a:off x="5878513" y="52736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75" name="Pfeil nach unten 14"/>
          <p:cNvSpPr>
            <a:spLocks noChangeArrowheads="1"/>
          </p:cNvSpPr>
          <p:nvPr/>
        </p:nvSpPr>
        <p:spPr bwMode="auto">
          <a:xfrm>
            <a:off x="7637463" y="29987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76" name="Textfeld 13"/>
          <p:cNvSpPr txBox="1">
            <a:spLocks noChangeArrowheads="1"/>
          </p:cNvSpPr>
          <p:nvPr/>
        </p:nvSpPr>
        <p:spPr bwMode="auto">
          <a:xfrm>
            <a:off x="7183438" y="27162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0.0040.999</a:t>
            </a:r>
          </a:p>
        </p:txBody>
      </p:sp>
      <p:sp>
        <p:nvSpPr>
          <p:cNvPr id="189477" name="Pfeil nach rechts 17"/>
          <p:cNvSpPr>
            <a:spLocks noChangeArrowheads="1"/>
          </p:cNvSpPr>
          <p:nvPr/>
        </p:nvSpPr>
        <p:spPr bwMode="auto">
          <a:xfrm rot="-5400000">
            <a:off x="1225550" y="4654550"/>
            <a:ext cx="428625" cy="2698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78" name="Textfeld 13"/>
          <p:cNvSpPr txBox="1">
            <a:spLocks noChangeArrowheads="1"/>
          </p:cNvSpPr>
          <p:nvPr/>
        </p:nvSpPr>
        <p:spPr bwMode="auto">
          <a:xfrm>
            <a:off x="912813" y="50911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2.0040.049</a:t>
            </a:r>
          </a:p>
        </p:txBody>
      </p:sp>
      <p:sp>
        <p:nvSpPr>
          <p:cNvPr id="189479" name="Pfeil nach rechts 17"/>
          <p:cNvSpPr>
            <a:spLocks noChangeArrowheads="1"/>
          </p:cNvSpPr>
          <p:nvPr/>
        </p:nvSpPr>
        <p:spPr bwMode="auto">
          <a:xfrm rot="-5400000">
            <a:off x="4537075" y="4687888"/>
            <a:ext cx="428625" cy="2698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80" name="Textfeld 13"/>
          <p:cNvSpPr txBox="1">
            <a:spLocks noChangeArrowheads="1"/>
          </p:cNvSpPr>
          <p:nvPr/>
        </p:nvSpPr>
        <p:spPr bwMode="auto">
          <a:xfrm>
            <a:off x="4195763" y="51022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2.0040.048</a:t>
            </a:r>
          </a:p>
        </p:txBody>
      </p:sp>
      <p:pic>
        <p:nvPicPr>
          <p:cNvPr id="189481" name="Grafik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" y="4249738"/>
            <a:ext cx="293211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82" name="Grafik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0388" y="4235450"/>
            <a:ext cx="3603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83" name="Pfeil nach rechts 17"/>
          <p:cNvSpPr>
            <a:spLocks noChangeArrowheads="1"/>
          </p:cNvSpPr>
          <p:nvPr/>
        </p:nvSpPr>
        <p:spPr bwMode="auto">
          <a:xfrm rot="10800000">
            <a:off x="1852613" y="5616575"/>
            <a:ext cx="428625" cy="2698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84" name="Pfeil nach rechts 17"/>
          <p:cNvSpPr>
            <a:spLocks noChangeArrowheads="1"/>
          </p:cNvSpPr>
          <p:nvPr/>
        </p:nvSpPr>
        <p:spPr bwMode="auto">
          <a:xfrm rot="10800000">
            <a:off x="4040188" y="5702300"/>
            <a:ext cx="428625" cy="2698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9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10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76" name="Picture 9" descr="C:\Dokumente und Einstellungen\sri\Desktop\2.0040.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435" y="2936672"/>
            <a:ext cx="15621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7" name="Pfeil nach unten 14"/>
          <p:cNvSpPr>
            <a:spLocks noChangeArrowheads="1"/>
          </p:cNvSpPr>
          <p:nvPr/>
        </p:nvSpPr>
        <p:spPr bwMode="auto">
          <a:xfrm rot="16200000">
            <a:off x="6417539" y="3358629"/>
            <a:ext cx="206003" cy="311106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0471" name="Textfeld 13"/>
          <p:cNvSpPr txBox="1">
            <a:spLocks noChangeArrowheads="1"/>
          </p:cNvSpPr>
          <p:nvPr/>
        </p:nvSpPr>
        <p:spPr bwMode="auto">
          <a:xfrm>
            <a:off x="5112317" y="3374770"/>
            <a:ext cx="1277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>
                <a:latin typeface="Arial" pitchFamily="34" charset="0"/>
                <a:cs typeface="Arial" pitchFamily="34" charset="0"/>
              </a:rPr>
              <a:t>2.0040.035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6238" y="1697927"/>
            <a:ext cx="6144857" cy="1123357"/>
          </a:xfrm>
          <a:prstGeom prst="rect">
            <a:avLst/>
          </a:prstGeom>
        </p:spPr>
      </p:pic>
      <p:sp>
        <p:nvSpPr>
          <p:cNvPr id="30" name="Pfeil nach unten 14"/>
          <p:cNvSpPr>
            <a:spLocks noChangeArrowheads="1"/>
          </p:cNvSpPr>
          <p:nvPr/>
        </p:nvSpPr>
        <p:spPr bwMode="auto">
          <a:xfrm>
            <a:off x="5707766" y="1311275"/>
            <a:ext cx="200025" cy="285750"/>
          </a:xfrm>
          <a:prstGeom prst="downArrow">
            <a:avLst>
              <a:gd name="adj1" fmla="val 50000"/>
              <a:gd name="adj2" fmla="val 49716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31" name="Textfeld 13"/>
          <p:cNvSpPr txBox="1">
            <a:spLocks noChangeArrowheads="1"/>
          </p:cNvSpPr>
          <p:nvPr/>
        </p:nvSpPr>
        <p:spPr bwMode="auto">
          <a:xfrm>
            <a:off x="5275966" y="950913"/>
            <a:ext cx="1216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 smtClean="0">
                <a:latin typeface="Arial" pitchFamily="34" charset="0"/>
                <a:cs typeface="Arial" pitchFamily="34" charset="0"/>
              </a:rPr>
              <a:t>0.0040.161</a:t>
            </a:r>
            <a:endParaRPr lang="de-DE" altLang="de-DE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0466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328" y="2385019"/>
            <a:ext cx="2569526" cy="196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3D179FB-2E2F-431C-AC6C-8EA0B15902F6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0468" name="Picture 4" descr="C:\Dokumente und Einstellungen\sri\Desktop\0.0040.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370175"/>
            <a:ext cx="71913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9" name="Pfeil nach unten 14"/>
          <p:cNvSpPr>
            <a:spLocks noChangeArrowheads="1"/>
          </p:cNvSpPr>
          <p:nvPr/>
        </p:nvSpPr>
        <p:spPr bwMode="auto">
          <a:xfrm>
            <a:off x="2266950" y="49383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0470" name="Textfeld 13"/>
          <p:cNvSpPr txBox="1">
            <a:spLocks noChangeArrowheads="1"/>
          </p:cNvSpPr>
          <p:nvPr/>
        </p:nvSpPr>
        <p:spPr bwMode="auto">
          <a:xfrm>
            <a:off x="1835150" y="4578012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0.0040.006</a:t>
            </a:r>
          </a:p>
        </p:txBody>
      </p:sp>
      <p:sp>
        <p:nvSpPr>
          <p:cNvPr id="190472" name="Pfeil nach unten 14"/>
          <p:cNvSpPr>
            <a:spLocks noChangeArrowheads="1"/>
          </p:cNvSpPr>
          <p:nvPr/>
        </p:nvSpPr>
        <p:spPr bwMode="auto">
          <a:xfrm>
            <a:off x="3635375" y="49383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90473" name="Picture 8" descr="C:\Dokumente und Einstellungen\sri\Desktop\P10502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70175"/>
            <a:ext cx="8985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4" name="Pfeil nach unten 14"/>
          <p:cNvSpPr>
            <a:spLocks noChangeArrowheads="1"/>
          </p:cNvSpPr>
          <p:nvPr/>
        </p:nvSpPr>
        <p:spPr bwMode="auto">
          <a:xfrm>
            <a:off x="755650" y="49383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0475" name="Textfeld 13"/>
          <p:cNvSpPr txBox="1">
            <a:spLocks noChangeArrowheads="1"/>
          </p:cNvSpPr>
          <p:nvPr/>
        </p:nvSpPr>
        <p:spPr bwMode="auto">
          <a:xfrm>
            <a:off x="323850" y="4578012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0.0040.004</a:t>
            </a:r>
          </a:p>
        </p:txBody>
      </p:sp>
      <p:sp>
        <p:nvSpPr>
          <p:cNvPr id="190478" name="Pfeil nach unten 14"/>
          <p:cNvSpPr>
            <a:spLocks noChangeArrowheads="1"/>
          </p:cNvSpPr>
          <p:nvPr/>
        </p:nvSpPr>
        <p:spPr bwMode="auto">
          <a:xfrm>
            <a:off x="1489836" y="1973856"/>
            <a:ext cx="200025" cy="285750"/>
          </a:xfrm>
          <a:prstGeom prst="downArrow">
            <a:avLst>
              <a:gd name="adj1" fmla="val 50000"/>
              <a:gd name="adj2" fmla="val 49716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0479" name="Textfeld 13"/>
          <p:cNvSpPr txBox="1">
            <a:spLocks noChangeArrowheads="1"/>
          </p:cNvSpPr>
          <p:nvPr/>
        </p:nvSpPr>
        <p:spPr bwMode="auto">
          <a:xfrm>
            <a:off x="1058036" y="1613494"/>
            <a:ext cx="1216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>
                <a:latin typeface="Arial" pitchFamily="34" charset="0"/>
                <a:cs typeface="Arial" pitchFamily="34" charset="0"/>
              </a:rPr>
              <a:t>0.0040.321</a:t>
            </a:r>
          </a:p>
        </p:txBody>
      </p:sp>
      <p:pic>
        <p:nvPicPr>
          <p:cNvPr id="190480" name="Picture 13" descr="C:\Dokumente und Einstellungen\sri\Desktop\2.0040.17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7649" y="5213621"/>
            <a:ext cx="2017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81" name="Pfeil nach unten 14"/>
          <p:cNvSpPr>
            <a:spLocks noChangeArrowheads="1"/>
          </p:cNvSpPr>
          <p:nvPr/>
        </p:nvSpPr>
        <p:spPr bwMode="auto">
          <a:xfrm>
            <a:off x="7462837" y="471038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0482" name="Textfeld 13"/>
          <p:cNvSpPr txBox="1">
            <a:spLocks noChangeArrowheads="1"/>
          </p:cNvSpPr>
          <p:nvPr/>
        </p:nvSpPr>
        <p:spPr bwMode="auto">
          <a:xfrm>
            <a:off x="6958012" y="4350021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>
                <a:latin typeface="Arial" pitchFamily="34" charset="0"/>
                <a:cs typeface="Arial" pitchFamily="34" charset="0"/>
              </a:rPr>
              <a:t>2.0040.177</a:t>
            </a:r>
          </a:p>
        </p:txBody>
      </p:sp>
      <p:sp>
        <p:nvSpPr>
          <p:cNvPr id="190483" name="Pfeil nach unten 14"/>
          <p:cNvSpPr>
            <a:spLocks noChangeArrowheads="1"/>
          </p:cNvSpPr>
          <p:nvPr/>
        </p:nvSpPr>
        <p:spPr bwMode="auto">
          <a:xfrm>
            <a:off x="5264806" y="4452769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90484" name="Picture 14" descr="C:\Dokumente und Einstellungen\sri\Desktop\DIN9021 D3,2A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370175"/>
            <a:ext cx="720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85" name="Textfeld 34"/>
          <p:cNvSpPr txBox="1">
            <a:spLocks noChangeArrowheads="1"/>
          </p:cNvSpPr>
          <p:nvPr/>
        </p:nvSpPr>
        <p:spPr bwMode="auto">
          <a:xfrm>
            <a:off x="3059113" y="4578012"/>
            <a:ext cx="1657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DIN9021 D3,2A2</a:t>
            </a:r>
          </a:p>
        </p:txBody>
      </p:sp>
      <p:pic>
        <p:nvPicPr>
          <p:cNvPr id="190486" name="Picture 2" descr="C:\Dokumente und Einstellungen\sri\Desktop\P105028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1781" y="4956006"/>
            <a:ext cx="8524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87" name="Textfeld 13"/>
          <p:cNvSpPr txBox="1">
            <a:spLocks noChangeArrowheads="1"/>
          </p:cNvSpPr>
          <p:nvPr/>
        </p:nvSpPr>
        <p:spPr bwMode="auto">
          <a:xfrm>
            <a:off x="4688543" y="4092406"/>
            <a:ext cx="1512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LIKO M3x12A2</a:t>
            </a:r>
          </a:p>
        </p:txBody>
      </p:sp>
      <p:sp>
        <p:nvSpPr>
          <p:cNvPr id="190488" name="Pfeil nach unten 14"/>
          <p:cNvSpPr>
            <a:spLocks noChangeArrowheads="1"/>
          </p:cNvSpPr>
          <p:nvPr/>
        </p:nvSpPr>
        <p:spPr bwMode="auto">
          <a:xfrm rot="10800000">
            <a:off x="5768043" y="5748169"/>
            <a:ext cx="215900" cy="287337"/>
          </a:xfrm>
          <a:prstGeom prst="downArrow">
            <a:avLst>
              <a:gd name="adj1" fmla="val 50000"/>
              <a:gd name="adj2" fmla="val 5001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0489" name="Textfeld 13"/>
          <p:cNvSpPr txBox="1">
            <a:spLocks noChangeArrowheads="1"/>
          </p:cNvSpPr>
          <p:nvPr/>
        </p:nvSpPr>
        <p:spPr bwMode="auto">
          <a:xfrm>
            <a:off x="5120343" y="6179969"/>
            <a:ext cx="1512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>
                <a:latin typeface="Arial" pitchFamily="34" charset="0"/>
                <a:cs typeface="Arial" pitchFamily="34" charset="0"/>
              </a:rPr>
              <a:t>LIKO M3x6A2</a:t>
            </a:r>
          </a:p>
        </p:txBody>
      </p:sp>
      <p:sp>
        <p:nvSpPr>
          <p:cNvPr id="190490" name="Rechteck 14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0" y="-26988"/>
            <a:ext cx="2916238" cy="5032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868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90492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90493" name="Rechteck 16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3" descr="C:\Dokumente und Einstellungen\sri\Desktop\P1050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4899025"/>
            <a:ext cx="278765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1" name="Inhaltsplatzhalter 5" descr="0.0037.150.jpg">
            <a:hlinkClick r:id="rId3" action="ppaction://hlinksldjump"/>
          </p:cNvPr>
          <p:cNvPicPr>
            <a:picLocks noGrp="1" noChangeAspect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14438" y="1958975"/>
            <a:ext cx="1819275" cy="2306638"/>
          </a:xfrm>
        </p:spPr>
      </p:pic>
      <p:sp>
        <p:nvSpPr>
          <p:cNvPr id="191492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69ACF0D-B206-4B6C-BE2D-8F61360385B2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1493" name="Grafik 6" descr="0.0037.20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8413" y="2060575"/>
            <a:ext cx="3606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Textfeld 13"/>
          <p:cNvSpPr txBox="1">
            <a:spLocks noChangeArrowheads="1"/>
          </p:cNvSpPr>
          <p:nvPr/>
        </p:nvSpPr>
        <p:spPr bwMode="auto">
          <a:xfrm>
            <a:off x="1554163" y="1212850"/>
            <a:ext cx="1228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0.0037.150</a:t>
            </a:r>
          </a:p>
        </p:txBody>
      </p:sp>
      <p:sp>
        <p:nvSpPr>
          <p:cNvPr id="191495" name="Pfeil nach unten 14"/>
          <p:cNvSpPr>
            <a:spLocks noChangeArrowheads="1"/>
          </p:cNvSpPr>
          <p:nvPr/>
        </p:nvSpPr>
        <p:spPr bwMode="auto">
          <a:xfrm>
            <a:off x="1985963" y="1573213"/>
            <a:ext cx="203200" cy="279400"/>
          </a:xfrm>
          <a:prstGeom prst="downArrow">
            <a:avLst>
              <a:gd name="adj1" fmla="val 50000"/>
              <a:gd name="adj2" fmla="val 4958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1496" name="Textfeld 13"/>
          <p:cNvSpPr txBox="1">
            <a:spLocks noChangeArrowheads="1"/>
          </p:cNvSpPr>
          <p:nvPr/>
        </p:nvSpPr>
        <p:spPr bwMode="auto">
          <a:xfrm>
            <a:off x="4745038" y="1163638"/>
            <a:ext cx="1227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2.0037.243</a:t>
            </a:r>
          </a:p>
        </p:txBody>
      </p:sp>
      <p:sp>
        <p:nvSpPr>
          <p:cNvPr id="191497" name="Pfeil nach unten 14"/>
          <p:cNvSpPr>
            <a:spLocks noChangeArrowheads="1"/>
          </p:cNvSpPr>
          <p:nvPr/>
        </p:nvSpPr>
        <p:spPr bwMode="auto">
          <a:xfrm>
            <a:off x="5184775" y="1520825"/>
            <a:ext cx="200025" cy="277813"/>
          </a:xfrm>
          <a:prstGeom prst="downArrow">
            <a:avLst>
              <a:gd name="adj1" fmla="val 50000"/>
              <a:gd name="adj2" fmla="val 5009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1498" name="Pfeil nach unten 16"/>
          <p:cNvSpPr>
            <a:spLocks noChangeArrowheads="1"/>
          </p:cNvSpPr>
          <p:nvPr/>
        </p:nvSpPr>
        <p:spPr bwMode="auto">
          <a:xfrm flipV="1">
            <a:off x="4062413" y="4405313"/>
            <a:ext cx="215900" cy="277812"/>
          </a:xfrm>
          <a:prstGeom prst="downArrow">
            <a:avLst>
              <a:gd name="adj1" fmla="val 50000"/>
              <a:gd name="adj2" fmla="val 50005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1499" name="Textfeld 13"/>
          <p:cNvSpPr txBox="1">
            <a:spLocks noChangeArrowheads="1"/>
          </p:cNvSpPr>
          <p:nvPr/>
        </p:nvSpPr>
        <p:spPr bwMode="auto">
          <a:xfrm>
            <a:off x="3624263" y="4762500"/>
            <a:ext cx="1225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2.0013.314</a:t>
            </a:r>
          </a:p>
        </p:txBody>
      </p:sp>
      <p:sp>
        <p:nvSpPr>
          <p:cNvPr id="191500" name="Pfeil nach unten 16"/>
          <p:cNvSpPr>
            <a:spLocks noChangeArrowheads="1"/>
          </p:cNvSpPr>
          <p:nvPr/>
        </p:nvSpPr>
        <p:spPr bwMode="auto">
          <a:xfrm flipV="1">
            <a:off x="6662738" y="4405313"/>
            <a:ext cx="215900" cy="277812"/>
          </a:xfrm>
          <a:prstGeom prst="downArrow">
            <a:avLst>
              <a:gd name="adj1" fmla="val 50000"/>
              <a:gd name="adj2" fmla="val 50005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1501" name="Textfeld 13"/>
          <p:cNvSpPr txBox="1">
            <a:spLocks noChangeArrowheads="1"/>
          </p:cNvSpPr>
          <p:nvPr/>
        </p:nvSpPr>
        <p:spPr bwMode="auto">
          <a:xfrm>
            <a:off x="6223000" y="4762500"/>
            <a:ext cx="1227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2.0037.202</a:t>
            </a:r>
          </a:p>
        </p:txBody>
      </p:sp>
      <p:sp>
        <p:nvSpPr>
          <p:cNvPr id="191502" name="Rechteck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1403350" cy="11969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91503" name="Picture 2" descr="C:\Dokumente und Einstellungen\sri\Desktop\P10502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265738"/>
            <a:ext cx="11874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504" name="Pfeil nach unten 16"/>
          <p:cNvSpPr>
            <a:spLocks noChangeArrowheads="1"/>
          </p:cNvSpPr>
          <p:nvPr/>
        </p:nvSpPr>
        <p:spPr bwMode="auto">
          <a:xfrm rot="5400000" flipV="1">
            <a:off x="6727826" y="5610225"/>
            <a:ext cx="215900" cy="282575"/>
          </a:xfrm>
          <a:prstGeom prst="downArrow">
            <a:avLst>
              <a:gd name="adj1" fmla="val 50000"/>
              <a:gd name="adj2" fmla="val 4989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1505" name="Textfeld 13"/>
          <p:cNvSpPr txBox="1">
            <a:spLocks noChangeArrowheads="1"/>
          </p:cNvSpPr>
          <p:nvPr/>
        </p:nvSpPr>
        <p:spPr bwMode="auto">
          <a:xfrm>
            <a:off x="5472113" y="5597525"/>
            <a:ext cx="1225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0.0040.015</a:t>
            </a:r>
          </a:p>
        </p:txBody>
      </p:sp>
      <p:sp>
        <p:nvSpPr>
          <p:cNvPr id="191506" name="Pfeil nach unten 21"/>
          <p:cNvSpPr>
            <a:spLocks noChangeArrowheads="1"/>
          </p:cNvSpPr>
          <p:nvPr/>
        </p:nvSpPr>
        <p:spPr bwMode="auto">
          <a:xfrm rot="16200000" flipV="1">
            <a:off x="3302794" y="5496719"/>
            <a:ext cx="217487" cy="288925"/>
          </a:xfrm>
          <a:prstGeom prst="downArrow">
            <a:avLst>
              <a:gd name="adj1" fmla="val 50000"/>
              <a:gd name="adj2" fmla="val 49818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1507" name="Textfeld 13"/>
          <p:cNvSpPr txBox="1">
            <a:spLocks noChangeArrowheads="1"/>
          </p:cNvSpPr>
          <p:nvPr/>
        </p:nvSpPr>
        <p:spPr bwMode="auto">
          <a:xfrm>
            <a:off x="3698875" y="5532438"/>
            <a:ext cx="1227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2.0038.142</a:t>
            </a:r>
          </a:p>
        </p:txBody>
      </p:sp>
      <p:sp>
        <p:nvSpPr>
          <p:cNvPr id="191508" name="Rechteck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2124075" cy="5492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9701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91510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91511" name="Rechteck 1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C:\Dokumente und Einstellungen\sri\Desktop\Unbenan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462213"/>
            <a:ext cx="3246438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5" name="Picture 3" descr="P:\Service\Bilder und Anleitungen\Active K\PPA\P1050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5925" y="2462213"/>
            <a:ext cx="13081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6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0FEACBB-4BC3-46E7-A386-34951CE4F8A5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92517" name="Textfeld 13"/>
          <p:cNvSpPr txBox="1">
            <a:spLocks noChangeArrowheads="1"/>
          </p:cNvSpPr>
          <p:nvPr/>
        </p:nvSpPr>
        <p:spPr bwMode="auto">
          <a:xfrm>
            <a:off x="1787525" y="1595438"/>
            <a:ext cx="206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2.0040.162</a:t>
            </a:r>
          </a:p>
        </p:txBody>
      </p:sp>
      <p:sp>
        <p:nvSpPr>
          <p:cNvPr id="192518" name="Pfeil nach unten 14"/>
          <p:cNvSpPr>
            <a:spLocks noChangeArrowheads="1"/>
          </p:cNvSpPr>
          <p:nvPr/>
        </p:nvSpPr>
        <p:spPr bwMode="auto">
          <a:xfrm>
            <a:off x="2219325" y="188436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2519" name="Textfeld 13"/>
          <p:cNvSpPr txBox="1">
            <a:spLocks noChangeArrowheads="1"/>
          </p:cNvSpPr>
          <p:nvPr/>
        </p:nvSpPr>
        <p:spPr bwMode="auto">
          <a:xfrm>
            <a:off x="4211638" y="159543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2.0037.243</a:t>
            </a:r>
          </a:p>
        </p:txBody>
      </p:sp>
      <p:sp>
        <p:nvSpPr>
          <p:cNvPr id="192520" name="Pfeil nach unten 14"/>
          <p:cNvSpPr>
            <a:spLocks noChangeArrowheads="1"/>
          </p:cNvSpPr>
          <p:nvPr/>
        </p:nvSpPr>
        <p:spPr bwMode="auto">
          <a:xfrm>
            <a:off x="4716463" y="202723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2521" name="Pfeil nach unten 16"/>
          <p:cNvSpPr>
            <a:spLocks noChangeArrowheads="1"/>
          </p:cNvSpPr>
          <p:nvPr/>
        </p:nvSpPr>
        <p:spPr bwMode="auto">
          <a:xfrm flipV="1">
            <a:off x="6300788" y="494188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2522" name="Textfeld 13"/>
          <p:cNvSpPr txBox="1">
            <a:spLocks noChangeArrowheads="1"/>
          </p:cNvSpPr>
          <p:nvPr/>
        </p:nvSpPr>
        <p:spPr bwMode="auto">
          <a:xfrm>
            <a:off x="5795963" y="530066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2.0037.203</a:t>
            </a:r>
          </a:p>
        </p:txBody>
      </p:sp>
      <p:sp>
        <p:nvSpPr>
          <p:cNvPr id="20071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92524" name="Rectangle 4"/>
          <p:cNvSpPr txBox="1">
            <a:spLocks noChangeArrowheads="1"/>
          </p:cNvSpPr>
          <p:nvPr/>
        </p:nvSpPr>
        <p:spPr bwMode="auto">
          <a:xfrm>
            <a:off x="107950" y="6535738"/>
            <a:ext cx="19796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92525" name="Rechteck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A72ED8A-E331-43EB-8D6E-5B2221B7C8A1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3539" name="Grafik 11" descr="0.0037.0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309813"/>
            <a:ext cx="123348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Textfeld 13"/>
          <p:cNvSpPr txBox="1">
            <a:spLocks noChangeArrowheads="1"/>
          </p:cNvSpPr>
          <p:nvPr/>
        </p:nvSpPr>
        <p:spPr bwMode="auto">
          <a:xfrm>
            <a:off x="2071688" y="128587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0.0040.331</a:t>
            </a:r>
          </a:p>
        </p:txBody>
      </p:sp>
      <p:sp>
        <p:nvSpPr>
          <p:cNvPr id="193541" name="Pfeil nach unten 14"/>
          <p:cNvSpPr>
            <a:spLocks noChangeArrowheads="1"/>
          </p:cNvSpPr>
          <p:nvPr/>
        </p:nvSpPr>
        <p:spPr bwMode="auto">
          <a:xfrm>
            <a:off x="2500313" y="164306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3542" name="Textfeld 13"/>
          <p:cNvSpPr txBox="1">
            <a:spLocks noChangeArrowheads="1"/>
          </p:cNvSpPr>
          <p:nvPr/>
        </p:nvSpPr>
        <p:spPr bwMode="auto">
          <a:xfrm>
            <a:off x="6329363" y="4027488"/>
            <a:ext cx="16557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DIN7991M5x10A2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93543" name="Pfeil nach unten 14"/>
          <p:cNvSpPr>
            <a:spLocks noChangeArrowheads="1"/>
          </p:cNvSpPr>
          <p:nvPr/>
        </p:nvSpPr>
        <p:spPr bwMode="auto">
          <a:xfrm>
            <a:off x="7045325" y="43910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3544" name="Textfeld 13"/>
          <p:cNvSpPr txBox="1">
            <a:spLocks noChangeArrowheads="1"/>
          </p:cNvSpPr>
          <p:nvPr/>
        </p:nvSpPr>
        <p:spPr bwMode="auto">
          <a:xfrm>
            <a:off x="6489700" y="145256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0.0037.017</a:t>
            </a:r>
          </a:p>
        </p:txBody>
      </p:sp>
      <p:sp>
        <p:nvSpPr>
          <p:cNvPr id="193545" name="Pfeil nach unten 14"/>
          <p:cNvSpPr>
            <a:spLocks noChangeArrowheads="1"/>
          </p:cNvSpPr>
          <p:nvPr/>
        </p:nvSpPr>
        <p:spPr bwMode="auto">
          <a:xfrm>
            <a:off x="6918325" y="1809750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93546" name="Grafik 17" descr="2.0037.12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81525"/>
            <a:ext cx="389572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7" name="Textfeld 13"/>
          <p:cNvSpPr txBox="1">
            <a:spLocks noChangeArrowheads="1"/>
          </p:cNvSpPr>
          <p:nvPr/>
        </p:nvSpPr>
        <p:spPr bwMode="auto">
          <a:xfrm>
            <a:off x="2071688" y="37147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2.0040.141</a:t>
            </a:r>
          </a:p>
        </p:txBody>
      </p:sp>
      <p:sp>
        <p:nvSpPr>
          <p:cNvPr id="193548" name="Pfeil nach unten 14"/>
          <p:cNvSpPr>
            <a:spLocks noChangeArrowheads="1"/>
          </p:cNvSpPr>
          <p:nvPr/>
        </p:nvSpPr>
        <p:spPr bwMode="auto">
          <a:xfrm>
            <a:off x="2500313" y="407193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3549" name="Rechteck 1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2411413" cy="15573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93550" name="Picture 2" descr="P:\Service\Bilder und Anleitungen\Active K\PPA\Deckel klei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41163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1" name="Picture 3" descr="P:\Service\Bilder und Anleitungen\Active K\PPA\DIN7991 M5x10A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2600" y="4819650"/>
            <a:ext cx="7159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52" name="Rechteck 1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3995738" cy="11969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174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93554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93555" name="Rechteck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hteck 1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3132138" cy="6921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63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5BB5EB8-A298-4C5F-89C0-D76E0307B5E8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94564" name="Parallelogramm 18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1713636">
            <a:off x="536575" y="3940175"/>
            <a:ext cx="2085975" cy="979488"/>
          </a:xfrm>
          <a:prstGeom prst="parallelogram">
            <a:avLst>
              <a:gd name="adj" fmla="val 25033"/>
            </a:avLst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94565" name="Picture 3" descr="C:\Dokumente und Einstellungen\sri\Desktop\P10501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5538"/>
            <a:ext cx="6335712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Ellips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2073681">
            <a:off x="863600" y="4281488"/>
            <a:ext cx="1492250" cy="8477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67" name="Ellips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5221289">
            <a:off x="2328863" y="1133475"/>
            <a:ext cx="1258888" cy="13160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68" name="Ellips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3695712">
            <a:off x="1398587" y="1273176"/>
            <a:ext cx="1395413" cy="15478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2761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94570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94571" name="Rechteck 1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72" name="Ellipse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516688" y="4508500"/>
            <a:ext cx="1174750" cy="130651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73" name="Ellipse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177729">
            <a:off x="6162675" y="5167313"/>
            <a:ext cx="395288" cy="2714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74" name="Ellips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292725" y="4379913"/>
            <a:ext cx="1150938" cy="7048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75" name="Ellips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763713" y="4076700"/>
            <a:ext cx="2520950" cy="9207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76" name="Ellipse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5400000">
            <a:off x="3851275" y="3789363"/>
            <a:ext cx="1873250" cy="8636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77" name="Ellipse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8702549">
            <a:off x="4491038" y="2782888"/>
            <a:ext cx="2266950" cy="6842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78" name="Ellipse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5400000">
            <a:off x="6069806" y="1715295"/>
            <a:ext cx="1323975" cy="10080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79" name="Ellipse 8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5400000">
            <a:off x="5220494" y="1269206"/>
            <a:ext cx="720725" cy="10080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80" name="Ellipse 8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3391671">
            <a:off x="4839494" y="2382044"/>
            <a:ext cx="466725" cy="7191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81" name="Ellipse 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4818798">
            <a:off x="2846388" y="2420937"/>
            <a:ext cx="876300" cy="10382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82" name="Ellipse 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3759483">
            <a:off x="2419351" y="2528887"/>
            <a:ext cx="876300" cy="10382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83" name="Ellipse 8">
            <a:hlinkClick r:id="rId11" action="ppaction://hlinksldjump"/>
          </p:cNvPr>
          <p:cNvSpPr>
            <a:spLocks noChangeArrowheads="1"/>
          </p:cNvSpPr>
          <p:nvPr/>
        </p:nvSpPr>
        <p:spPr bwMode="auto">
          <a:xfrm rot="3391671">
            <a:off x="1507331" y="3377407"/>
            <a:ext cx="415925" cy="6778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84" name="Ellips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787900" y="4581525"/>
            <a:ext cx="288925" cy="3508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4585" name="Ellipse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5400000">
            <a:off x="6300788" y="1773238"/>
            <a:ext cx="287337" cy="2873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39825"/>
            <a:ext cx="7489825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Abgerundetes Rechteck 5"/>
          <p:cNvSpPr>
            <a:spLocks noChangeArrowheads="1"/>
          </p:cNvSpPr>
          <p:nvPr/>
        </p:nvSpPr>
        <p:spPr bwMode="auto">
          <a:xfrm rot="2421555">
            <a:off x="6400800" y="4892675"/>
            <a:ext cx="865188" cy="10747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56" name="Ellips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1712636">
            <a:off x="6153150" y="4486275"/>
            <a:ext cx="1563688" cy="6873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57" name="Rechteck 16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-357164">
            <a:off x="1330325" y="4043363"/>
            <a:ext cx="906463" cy="17605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58" name="Rechteck 14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1621281">
            <a:off x="5178425" y="4737100"/>
            <a:ext cx="1335088" cy="1349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59" name="Parallelogramm 15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-9103442">
            <a:off x="2573338" y="4062413"/>
            <a:ext cx="2505075" cy="252412"/>
          </a:xfrm>
          <a:prstGeom prst="parallelogram">
            <a:avLst>
              <a:gd name="adj" fmla="val 45304"/>
            </a:avLst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60" name="Parallelogramm 16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1771916">
            <a:off x="3951288" y="1498600"/>
            <a:ext cx="339725" cy="201613"/>
          </a:xfrm>
          <a:prstGeom prst="parallelogram">
            <a:avLst>
              <a:gd name="adj" fmla="val 45075"/>
            </a:avLst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61" name="Ellips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1755969">
            <a:off x="5967413" y="4286250"/>
            <a:ext cx="650875" cy="5730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62" name="Ellips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1775729">
            <a:off x="5348288" y="5200650"/>
            <a:ext cx="1527175" cy="9223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63" name="Rechteck 9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1294526">
            <a:off x="3101975" y="2849563"/>
            <a:ext cx="347663" cy="2984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64" name="Rechteck 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3200342">
            <a:off x="2134394" y="3018632"/>
            <a:ext cx="161925" cy="1004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65" name="Rechteck 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2124075" y="3803650"/>
            <a:ext cx="144463" cy="1317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66" name="Rechteck 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19475" y="3227388"/>
            <a:ext cx="144463" cy="2174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67" name="Rechteck 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 rot="544826">
            <a:off x="3559175" y="1643063"/>
            <a:ext cx="82550" cy="50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68" name="Rechteck 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1190418">
            <a:off x="1425575" y="3097213"/>
            <a:ext cx="100013" cy="1460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69" name="Rechteck 1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1838023">
            <a:off x="2473325" y="2822575"/>
            <a:ext cx="179388" cy="2873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70" name="Rechteck 16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1895028">
            <a:off x="3521075" y="2001838"/>
            <a:ext cx="1014413" cy="9493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71" name="Rechteck 1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205242">
            <a:off x="930275" y="2039938"/>
            <a:ext cx="1220788" cy="12636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72" name="Rechteck 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2555875" y="1284288"/>
            <a:ext cx="360363" cy="2873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73" name="Rechteck 9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1467468">
            <a:off x="2455863" y="2430463"/>
            <a:ext cx="381000" cy="292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74" name="Ellips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2364358">
            <a:off x="4802188" y="4811713"/>
            <a:ext cx="944562" cy="8747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75" name="Ellips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2931340">
            <a:off x="6411913" y="4319588"/>
            <a:ext cx="984250" cy="23876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76" name="Rechteck 9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2134067">
            <a:off x="2014538" y="2274888"/>
            <a:ext cx="258762" cy="2222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77" name="Rechteck 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864880">
            <a:off x="5207000" y="2692400"/>
            <a:ext cx="390525" cy="5270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78" name="Rechteck 9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3224361">
            <a:off x="6123781" y="2883695"/>
            <a:ext cx="390525" cy="14716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79" name="Rechteck 9">
            <a:hlinkClick r:id="rId18" action="ppaction://hlinksldjump"/>
          </p:cNvPr>
          <p:cNvSpPr>
            <a:spLocks noChangeArrowheads="1"/>
          </p:cNvSpPr>
          <p:nvPr/>
        </p:nvSpPr>
        <p:spPr bwMode="auto">
          <a:xfrm rot="-1338508">
            <a:off x="996950" y="3205163"/>
            <a:ext cx="293688" cy="1905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80" name="Rechteck 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1787277">
            <a:off x="4846638" y="2309813"/>
            <a:ext cx="144462" cy="2730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81" name="Rechteck 1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5400000">
            <a:off x="2938463" y="1822450"/>
            <a:ext cx="171450" cy="9112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82" name="Rechteck 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372225" y="3371850"/>
            <a:ext cx="215900" cy="1444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83" name="Rechteck 1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378963">
            <a:off x="3133725" y="1357313"/>
            <a:ext cx="555625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84" name="Rechteck 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412500">
            <a:off x="1060450" y="2170113"/>
            <a:ext cx="381000" cy="292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85" name="Rechteck 16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2578660">
            <a:off x="2228850" y="1703388"/>
            <a:ext cx="371475" cy="5048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86" name="Rechteck 16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1467570">
            <a:off x="2301875" y="2606675"/>
            <a:ext cx="173038" cy="6127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87" name="Rechteck 1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666091">
            <a:off x="3257550" y="1730375"/>
            <a:ext cx="206375" cy="5794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88" name="Parallelogramm 15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-9103442">
            <a:off x="3197225" y="3581400"/>
            <a:ext cx="609600" cy="128588"/>
          </a:xfrm>
          <a:prstGeom prst="parallelogram">
            <a:avLst>
              <a:gd name="adj" fmla="val 45147"/>
            </a:avLst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89" name="Parallelogramm 15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-9103442">
            <a:off x="2636838" y="3151188"/>
            <a:ext cx="309562" cy="115887"/>
          </a:xfrm>
          <a:prstGeom prst="parallelogram">
            <a:avLst>
              <a:gd name="adj" fmla="val 45226"/>
            </a:avLst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90" name="Rechteck 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148263" y="2076450"/>
            <a:ext cx="144462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91" name="Parallelogramm 16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2239730">
            <a:off x="4592638" y="1931988"/>
            <a:ext cx="339725" cy="176212"/>
          </a:xfrm>
          <a:prstGeom prst="parallelogram">
            <a:avLst>
              <a:gd name="adj" fmla="val 44807"/>
            </a:avLst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92" name="Rechteck 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1859403">
            <a:off x="4484688" y="2005013"/>
            <a:ext cx="260350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93" name="Rechteck 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1323459">
            <a:off x="3870325" y="1693863"/>
            <a:ext cx="157163" cy="1412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94" name="Rechteck 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-3388500">
            <a:off x="3167062" y="2171701"/>
            <a:ext cx="117475" cy="10350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95" name="Rechteck 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864880">
            <a:off x="5280025" y="3340100"/>
            <a:ext cx="390525" cy="5270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96" name="Rechteck 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5867400" y="2076450"/>
            <a:ext cx="406400" cy="947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97" name="Rechteck 16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-357164">
            <a:off x="1582738" y="4421188"/>
            <a:ext cx="1119187" cy="7461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98" name="Rechteck 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3200342">
            <a:off x="1884363" y="3303588"/>
            <a:ext cx="619125" cy="6635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199" name="Rechteck 1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3108256">
            <a:off x="3003551" y="1519237"/>
            <a:ext cx="203200" cy="3206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00" name="Parallelogramm 15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-9103442">
            <a:off x="4281488" y="4083050"/>
            <a:ext cx="609600" cy="146050"/>
          </a:xfrm>
          <a:prstGeom prst="parallelogram">
            <a:avLst>
              <a:gd name="adj" fmla="val 45121"/>
            </a:avLst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01" name="Rechteck 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443663" y="3444875"/>
            <a:ext cx="144462" cy="4318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02" name="Rechteck 9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6975923">
            <a:off x="4490799" y="2816484"/>
            <a:ext cx="408068" cy="189295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03" name="Rechteck 9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5206107">
            <a:off x="5487988" y="3873500"/>
            <a:ext cx="279400" cy="4254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04" name="Rechteck 9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6767513">
            <a:off x="6299993" y="2977357"/>
            <a:ext cx="309563" cy="3175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05" name="Rechteck 9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5748763">
            <a:off x="5992813" y="3367088"/>
            <a:ext cx="400050" cy="2222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06" name="Rechteck 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1081082">
            <a:off x="5641975" y="2054225"/>
            <a:ext cx="471488" cy="9398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07" name="Rechteck 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687607">
            <a:off x="5599113" y="2455863"/>
            <a:ext cx="292100" cy="9398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08" name="Rechteck 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2476145">
            <a:off x="5634038" y="3424238"/>
            <a:ext cx="255587" cy="2587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09" name="Rechteck 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171309">
            <a:off x="5776913" y="3208338"/>
            <a:ext cx="255587" cy="3095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10" name="Rechteck 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3024892">
            <a:off x="5868988" y="2909887"/>
            <a:ext cx="255588" cy="3095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11" name="Rechteck 16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1467570">
            <a:off x="3021013" y="3027363"/>
            <a:ext cx="184150" cy="4984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12" name="Parallelogramm 16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2731550">
            <a:off x="5118100" y="2479676"/>
            <a:ext cx="204787" cy="201612"/>
          </a:xfrm>
          <a:prstGeom prst="parallelogram">
            <a:avLst>
              <a:gd name="adj" fmla="val 44622"/>
            </a:avLst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13" name="Rechteck 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-3388500">
            <a:off x="2955131" y="2518569"/>
            <a:ext cx="138113" cy="3397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14" name="Rechteck 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-3388500">
            <a:off x="3540919" y="2366169"/>
            <a:ext cx="109538" cy="838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15" name="Rechteck 16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289861">
            <a:off x="2259013" y="1595438"/>
            <a:ext cx="577850" cy="1968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16" name="Rechteck 9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2379461">
            <a:off x="1776413" y="2117725"/>
            <a:ext cx="260350" cy="3587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17" name="Rechteck 9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498985">
            <a:off x="1703388" y="2233613"/>
            <a:ext cx="203200" cy="1746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18" name="Rechteck 16">
            <a:hlinkClick r:id="rId19" action="ppaction://hlinksldjump"/>
          </p:cNvPr>
          <p:cNvSpPr>
            <a:spLocks noChangeArrowheads="1"/>
          </p:cNvSpPr>
          <p:nvPr/>
        </p:nvSpPr>
        <p:spPr bwMode="auto">
          <a:xfrm rot="1515506">
            <a:off x="3206750" y="1163638"/>
            <a:ext cx="555625" cy="4857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19" name="Rechteck 1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593904">
            <a:off x="2887663" y="1423988"/>
            <a:ext cx="260350" cy="1539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20" name="Parallelogramm 16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7520299" flipV="1">
            <a:off x="4748213" y="1879600"/>
            <a:ext cx="130175" cy="155575"/>
          </a:xfrm>
          <a:prstGeom prst="parallelogram">
            <a:avLst>
              <a:gd name="adj" fmla="val 44745"/>
            </a:avLst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21" name="Parallelogramm 16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2956185">
            <a:off x="4347369" y="1669256"/>
            <a:ext cx="339725" cy="176213"/>
          </a:xfrm>
          <a:prstGeom prst="parallelogram">
            <a:avLst>
              <a:gd name="adj" fmla="val 44664"/>
            </a:avLst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22" name="Parallelogramm 16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1718935">
            <a:off x="4337050" y="1827213"/>
            <a:ext cx="477838" cy="46037"/>
          </a:xfrm>
          <a:prstGeom prst="parallelogram">
            <a:avLst>
              <a:gd name="adj" fmla="val 44401"/>
            </a:avLst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23" name="Parallelogramm 16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7746468">
            <a:off x="4789487" y="1846263"/>
            <a:ext cx="195263" cy="96838"/>
          </a:xfrm>
          <a:prstGeom prst="parallelogram">
            <a:avLst>
              <a:gd name="adj" fmla="val 44482"/>
            </a:avLst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24" name="Parallelogramm 16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6461622">
            <a:off x="4037012" y="1663701"/>
            <a:ext cx="290513" cy="68262"/>
          </a:xfrm>
          <a:prstGeom prst="parallelogram">
            <a:avLst>
              <a:gd name="adj" fmla="val 44883"/>
            </a:avLst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7225" name="Rechteck 9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2627313" y="5245100"/>
            <a:ext cx="144462" cy="1317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77226" name="Picture 79" descr="P:\Service\Bilder und Anleitungen\Active K\Chipkarten ab V2.0\0.0040.210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40551">
            <a:off x="2627313" y="5029200"/>
            <a:ext cx="57626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227" name="Picture 77" descr="P:\Service\Bilder und Anleitungen\Active K\Chipkarten ab V2.0\0.0040.212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40551">
            <a:off x="2771775" y="5316538"/>
            <a:ext cx="576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228" name="Picture 78" descr="P:\Service\Bilder und Anleitungen\Active K\Chipkarten ab V2.0\0.0040.211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40551">
            <a:off x="2916238" y="5605463"/>
            <a:ext cx="57626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229" name="Picture 76" descr="P:\Service\Bilder und Anleitungen\Active K\Chipkarten ab V2.0\0.0040.213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40551">
            <a:off x="3059113" y="5892800"/>
            <a:ext cx="5810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230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1FA9EC-49F4-49A5-B291-93C02BE93095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8542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77232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77233" name="Ellipse 8">
            <a:hlinkClick r:id="rId25" action="ppaction://hlinksldjump"/>
          </p:cNvPr>
          <p:cNvSpPr>
            <a:spLocks noChangeArrowheads="1"/>
          </p:cNvSpPr>
          <p:nvPr/>
        </p:nvSpPr>
        <p:spPr bwMode="auto">
          <a:xfrm rot="2876805">
            <a:off x="7328694" y="4768056"/>
            <a:ext cx="203200" cy="22748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82" name="Rechteck 9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6975923">
            <a:off x="5241369" y="2293022"/>
            <a:ext cx="194424" cy="28232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6B2484E-4BE5-4E07-8A3C-48C62B46891D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95587" name="Rechteck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2484438" cy="11255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5588" name="Textfeld 13"/>
          <p:cNvSpPr txBox="1">
            <a:spLocks noChangeArrowheads="1"/>
          </p:cNvSpPr>
          <p:nvPr/>
        </p:nvSpPr>
        <p:spPr bwMode="auto">
          <a:xfrm>
            <a:off x="1789113" y="1076325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LEFT: 0.0040.322; RIGHT: 0.0040.323</a:t>
            </a:r>
          </a:p>
        </p:txBody>
      </p:sp>
      <p:sp>
        <p:nvSpPr>
          <p:cNvPr id="195589" name="Pfeil nach unten 14"/>
          <p:cNvSpPr>
            <a:spLocks noChangeArrowheads="1"/>
          </p:cNvSpPr>
          <p:nvPr/>
        </p:nvSpPr>
        <p:spPr bwMode="auto">
          <a:xfrm>
            <a:off x="3217863" y="14335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5590" name="Textfeld 13"/>
          <p:cNvSpPr txBox="1">
            <a:spLocks noChangeArrowheads="1"/>
          </p:cNvSpPr>
          <p:nvPr/>
        </p:nvSpPr>
        <p:spPr bwMode="auto">
          <a:xfrm>
            <a:off x="6156325" y="11255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2.0037.047</a:t>
            </a:r>
          </a:p>
        </p:txBody>
      </p:sp>
      <p:sp>
        <p:nvSpPr>
          <p:cNvPr id="195591" name="Pfeil nach unten 14"/>
          <p:cNvSpPr>
            <a:spLocks noChangeArrowheads="1"/>
          </p:cNvSpPr>
          <p:nvPr/>
        </p:nvSpPr>
        <p:spPr bwMode="auto">
          <a:xfrm>
            <a:off x="6588125" y="148431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95592" name="Grafik 23" descr="2.0013.11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916113"/>
            <a:ext cx="1866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3" name="Grafik 28" descr="2.0037.11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5338" y="4652963"/>
            <a:ext cx="13684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4" name="Pfeil nach unten 14"/>
          <p:cNvSpPr>
            <a:spLocks noChangeArrowheads="1"/>
          </p:cNvSpPr>
          <p:nvPr/>
        </p:nvSpPr>
        <p:spPr bwMode="auto">
          <a:xfrm>
            <a:off x="3941763" y="42275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5595" name="Textfeld 13"/>
          <p:cNvSpPr txBox="1">
            <a:spLocks noChangeArrowheads="1"/>
          </p:cNvSpPr>
          <p:nvPr/>
        </p:nvSpPr>
        <p:spPr bwMode="auto">
          <a:xfrm>
            <a:off x="4748213" y="38671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2.0037.118</a:t>
            </a:r>
          </a:p>
        </p:txBody>
      </p:sp>
      <p:sp>
        <p:nvSpPr>
          <p:cNvPr id="195596" name="Pfeil nach unten 14"/>
          <p:cNvSpPr>
            <a:spLocks noChangeArrowheads="1"/>
          </p:cNvSpPr>
          <p:nvPr/>
        </p:nvSpPr>
        <p:spPr bwMode="auto">
          <a:xfrm>
            <a:off x="5176838" y="422433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5597" name="Textfeld 13"/>
          <p:cNvSpPr txBox="1">
            <a:spLocks noChangeArrowheads="1"/>
          </p:cNvSpPr>
          <p:nvPr/>
        </p:nvSpPr>
        <p:spPr bwMode="auto">
          <a:xfrm>
            <a:off x="3509963" y="38671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0.0040.009</a:t>
            </a:r>
          </a:p>
        </p:txBody>
      </p:sp>
      <p:pic>
        <p:nvPicPr>
          <p:cNvPr id="195598" name="Picture 4" descr="C:\Dokumente und Einstellungen\sri\Desktop\P10501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16113"/>
            <a:ext cx="42259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9" name="Picture 2" descr="C:\Dokumente und Einstellungen\sri\Desktop\P10501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718050"/>
            <a:ext cx="15335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600" name="Pfeil nach unten 14"/>
          <p:cNvSpPr>
            <a:spLocks noChangeArrowheads="1"/>
          </p:cNvSpPr>
          <p:nvPr/>
        </p:nvSpPr>
        <p:spPr bwMode="auto">
          <a:xfrm>
            <a:off x="2663825" y="42132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5601" name="Textfeld 13"/>
          <p:cNvSpPr txBox="1">
            <a:spLocks noChangeArrowheads="1"/>
          </p:cNvSpPr>
          <p:nvPr/>
        </p:nvSpPr>
        <p:spPr bwMode="auto">
          <a:xfrm>
            <a:off x="2230438" y="3852863"/>
            <a:ext cx="1216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2.0037.173</a:t>
            </a:r>
          </a:p>
        </p:txBody>
      </p:sp>
      <p:pic>
        <p:nvPicPr>
          <p:cNvPr id="195602" name="Picture 2" descr="C:\Dokumente und Einstellungen\sri\Desktop\P10502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5863" y="4803775"/>
            <a:ext cx="6731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603" name="Pfeil nach unten 14"/>
          <p:cNvSpPr>
            <a:spLocks noChangeArrowheads="1"/>
          </p:cNvSpPr>
          <p:nvPr/>
        </p:nvSpPr>
        <p:spPr bwMode="auto">
          <a:xfrm rot="10800000">
            <a:off x="2014538" y="5510213"/>
            <a:ext cx="215900" cy="287337"/>
          </a:xfrm>
          <a:prstGeom prst="downArrow">
            <a:avLst>
              <a:gd name="adj1" fmla="val 50000"/>
              <a:gd name="adj2" fmla="val 5001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5604" name="Pfeil nach unten 14"/>
          <p:cNvSpPr>
            <a:spLocks noChangeArrowheads="1"/>
          </p:cNvSpPr>
          <p:nvPr/>
        </p:nvSpPr>
        <p:spPr bwMode="auto">
          <a:xfrm rot="10800000">
            <a:off x="3240088" y="5510213"/>
            <a:ext cx="215900" cy="287337"/>
          </a:xfrm>
          <a:prstGeom prst="downArrow">
            <a:avLst>
              <a:gd name="adj1" fmla="val 50000"/>
              <a:gd name="adj2" fmla="val 5001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5605" name="Textfeld 13"/>
          <p:cNvSpPr txBox="1">
            <a:spLocks noChangeArrowheads="1"/>
          </p:cNvSpPr>
          <p:nvPr/>
        </p:nvSpPr>
        <p:spPr bwMode="auto">
          <a:xfrm>
            <a:off x="2087563" y="5942013"/>
            <a:ext cx="158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DIN6799D5A2</a:t>
            </a:r>
          </a:p>
        </p:txBody>
      </p:sp>
      <p:sp>
        <p:nvSpPr>
          <p:cNvPr id="195606" name="Rechteck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1403350" cy="6207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3802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95608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95609" name="Rechteck 1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0901A5E-018E-48EC-9647-B4528F5AE38D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6611" name="Grafik 8" descr="0.0037.03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929188"/>
            <a:ext cx="9985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2" name="Grafik 9" descr="2.0037.00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81300"/>
            <a:ext cx="590391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Grafik 11" descr="0003702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429125"/>
            <a:ext cx="100012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4" name="Textfeld 13"/>
          <p:cNvSpPr txBox="1">
            <a:spLocks noChangeArrowheads="1"/>
          </p:cNvSpPr>
          <p:nvPr/>
        </p:nvSpPr>
        <p:spPr bwMode="auto">
          <a:xfrm>
            <a:off x="7019925" y="3573463"/>
            <a:ext cx="1357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2.0037.009</a:t>
            </a:r>
          </a:p>
        </p:txBody>
      </p:sp>
      <p:sp>
        <p:nvSpPr>
          <p:cNvPr id="196615" name="Textfeld 13"/>
          <p:cNvSpPr txBox="1">
            <a:spLocks noChangeArrowheads="1"/>
          </p:cNvSpPr>
          <p:nvPr/>
        </p:nvSpPr>
        <p:spPr bwMode="auto">
          <a:xfrm>
            <a:off x="6429375" y="6215063"/>
            <a:ext cx="1357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0.0037.037</a:t>
            </a:r>
          </a:p>
        </p:txBody>
      </p:sp>
      <p:sp>
        <p:nvSpPr>
          <p:cNvPr id="196616" name="Pfeil nach unten 14"/>
          <p:cNvSpPr>
            <a:spLocks noChangeArrowheads="1"/>
          </p:cNvSpPr>
          <p:nvPr/>
        </p:nvSpPr>
        <p:spPr bwMode="auto">
          <a:xfrm rot="10800000">
            <a:off x="6858000" y="58578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6617" name="Textfeld 13"/>
          <p:cNvSpPr txBox="1">
            <a:spLocks noChangeArrowheads="1"/>
          </p:cNvSpPr>
          <p:nvPr/>
        </p:nvSpPr>
        <p:spPr bwMode="auto">
          <a:xfrm>
            <a:off x="7786688" y="6215063"/>
            <a:ext cx="1357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0.0037.025</a:t>
            </a:r>
          </a:p>
        </p:txBody>
      </p:sp>
      <p:sp>
        <p:nvSpPr>
          <p:cNvPr id="196618" name="Pfeil nach unten 14"/>
          <p:cNvSpPr>
            <a:spLocks noChangeArrowheads="1"/>
          </p:cNvSpPr>
          <p:nvPr/>
        </p:nvSpPr>
        <p:spPr bwMode="auto">
          <a:xfrm rot="10800000">
            <a:off x="8215313" y="58578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6619" name="Textfeld 13"/>
          <p:cNvSpPr txBox="1">
            <a:spLocks noChangeArrowheads="1"/>
          </p:cNvSpPr>
          <p:nvPr/>
        </p:nvSpPr>
        <p:spPr bwMode="auto">
          <a:xfrm>
            <a:off x="5940425" y="17732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2.0040.159</a:t>
            </a:r>
          </a:p>
        </p:txBody>
      </p:sp>
      <p:sp>
        <p:nvSpPr>
          <p:cNvPr id="196620" name="Pfeil nach unten 14"/>
          <p:cNvSpPr>
            <a:spLocks noChangeArrowheads="1"/>
          </p:cNvSpPr>
          <p:nvPr/>
        </p:nvSpPr>
        <p:spPr bwMode="auto">
          <a:xfrm rot="5400000">
            <a:off x="5566569" y="1786731"/>
            <a:ext cx="171450" cy="287338"/>
          </a:xfrm>
          <a:prstGeom prst="downArrow">
            <a:avLst>
              <a:gd name="adj1" fmla="val 50000"/>
              <a:gd name="adj2" fmla="val 4992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96621" name="Grafik 27" descr="959.02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45125"/>
            <a:ext cx="935037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22" name="Pfeil nach unten 14"/>
          <p:cNvSpPr>
            <a:spLocks noChangeArrowheads="1"/>
          </p:cNvSpPr>
          <p:nvPr/>
        </p:nvSpPr>
        <p:spPr bwMode="auto">
          <a:xfrm>
            <a:off x="1042988" y="501332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6623" name="Textfeld 13"/>
          <p:cNvSpPr txBox="1">
            <a:spLocks noChangeArrowheads="1"/>
          </p:cNvSpPr>
          <p:nvPr/>
        </p:nvSpPr>
        <p:spPr bwMode="auto">
          <a:xfrm>
            <a:off x="755650" y="4724400"/>
            <a:ext cx="92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959.026</a:t>
            </a:r>
          </a:p>
        </p:txBody>
      </p:sp>
      <p:pic>
        <p:nvPicPr>
          <p:cNvPr id="196624" name="Picture 2" descr="C:\Dokumente und Einstellungen\sri\Desktop\P105019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4830762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5" name="Picture 2" descr="C:\Dokumente und Einstellungen\sri\Desktop\Bild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445125"/>
            <a:ext cx="95408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26" name="Textfeld 13"/>
          <p:cNvSpPr txBox="1">
            <a:spLocks noChangeArrowheads="1"/>
          </p:cNvSpPr>
          <p:nvPr/>
        </p:nvSpPr>
        <p:spPr bwMode="auto">
          <a:xfrm>
            <a:off x="2555875" y="472440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0.0037.018</a:t>
            </a:r>
          </a:p>
        </p:txBody>
      </p:sp>
      <p:sp>
        <p:nvSpPr>
          <p:cNvPr id="196627" name="Pfeil nach unten 14"/>
          <p:cNvSpPr>
            <a:spLocks noChangeArrowheads="1"/>
          </p:cNvSpPr>
          <p:nvPr/>
        </p:nvSpPr>
        <p:spPr bwMode="auto">
          <a:xfrm>
            <a:off x="2916238" y="501332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96628" name="Picture 2" descr="C:\Dokumente und Einstellungen\sri\Desktop\d23d23d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4363" y="5445125"/>
            <a:ext cx="660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29" name="Pfeil nach unten 14"/>
          <p:cNvSpPr>
            <a:spLocks noChangeArrowheads="1"/>
          </p:cNvSpPr>
          <p:nvPr/>
        </p:nvSpPr>
        <p:spPr bwMode="auto">
          <a:xfrm>
            <a:off x="4643438" y="501332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6630" name="Textfeld 13"/>
          <p:cNvSpPr txBox="1">
            <a:spLocks noChangeArrowheads="1"/>
          </p:cNvSpPr>
          <p:nvPr/>
        </p:nvSpPr>
        <p:spPr bwMode="auto">
          <a:xfrm>
            <a:off x="4211638" y="47244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0.0040.005</a:t>
            </a:r>
          </a:p>
        </p:txBody>
      </p:sp>
      <p:sp>
        <p:nvSpPr>
          <p:cNvPr id="196631" name="Pfeil nach unten 14"/>
          <p:cNvSpPr>
            <a:spLocks noChangeArrowheads="1"/>
          </p:cNvSpPr>
          <p:nvPr/>
        </p:nvSpPr>
        <p:spPr bwMode="auto">
          <a:xfrm rot="5400000">
            <a:off x="6646069" y="3586956"/>
            <a:ext cx="171450" cy="287338"/>
          </a:xfrm>
          <a:prstGeom prst="downArrow">
            <a:avLst>
              <a:gd name="adj1" fmla="val 50000"/>
              <a:gd name="adj2" fmla="val 4992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6632" name="Rechteck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3059113" cy="7651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482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96634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96635" name="Rechteck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46163"/>
            <a:ext cx="2390775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5" name="Grafik 16" descr="0.0037.103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84313"/>
            <a:ext cx="18986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Rechteck 1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33338"/>
            <a:ext cx="9144000" cy="68246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7637" name="Rechteck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3779838" cy="8366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7638" name="Ellips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879600" y="1268413"/>
            <a:ext cx="1943100" cy="39608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7639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EA4DEE9-2639-4A37-B317-2C06B7F644B9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97640" name="Textfeld 13"/>
          <p:cNvSpPr txBox="1">
            <a:spLocks noChangeArrowheads="1"/>
          </p:cNvSpPr>
          <p:nvPr/>
        </p:nvSpPr>
        <p:spPr bwMode="auto">
          <a:xfrm>
            <a:off x="2411413" y="5803900"/>
            <a:ext cx="10810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1">
                <a:latin typeface="Arial" pitchFamily="34" charset="0"/>
                <a:cs typeface="Arial" pitchFamily="34" charset="0"/>
              </a:rPr>
              <a:t>0.0040.300</a:t>
            </a:r>
            <a:endParaRPr lang="de-DE" altLang="de-DE" sz="1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97641" name="Pfeil nach unten 14"/>
          <p:cNvSpPr>
            <a:spLocks noChangeArrowheads="1"/>
          </p:cNvSpPr>
          <p:nvPr/>
        </p:nvSpPr>
        <p:spPr bwMode="auto">
          <a:xfrm rot="10800000">
            <a:off x="2771775" y="54451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7642" name="Textfeld 17"/>
          <p:cNvSpPr txBox="1">
            <a:spLocks noChangeArrowheads="1"/>
          </p:cNvSpPr>
          <p:nvPr/>
        </p:nvSpPr>
        <p:spPr bwMode="auto">
          <a:xfrm>
            <a:off x="5795963" y="5803900"/>
            <a:ext cx="1282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1">
                <a:latin typeface="Arial" pitchFamily="34" charset="0"/>
                <a:cs typeface="Arial" pitchFamily="34" charset="0"/>
              </a:rPr>
              <a:t>0.0037.103</a:t>
            </a:r>
          </a:p>
        </p:txBody>
      </p:sp>
      <p:sp>
        <p:nvSpPr>
          <p:cNvPr id="197643" name="Pfeil nach unten 14"/>
          <p:cNvSpPr>
            <a:spLocks noChangeArrowheads="1"/>
          </p:cNvSpPr>
          <p:nvPr/>
        </p:nvSpPr>
        <p:spPr bwMode="auto">
          <a:xfrm rot="10800000">
            <a:off x="6156325" y="54451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583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97645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97646" name="Rechteck 1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889125" y="1046163"/>
            <a:ext cx="2106613" cy="43989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3475" y="4986338"/>
            <a:ext cx="139382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59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9013" y="4486275"/>
            <a:ext cx="120491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0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4975" y="4764088"/>
            <a:ext cx="12842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1" name="Textfeld 13"/>
          <p:cNvSpPr txBox="1">
            <a:spLocks noChangeArrowheads="1"/>
          </p:cNvSpPr>
          <p:nvPr/>
        </p:nvSpPr>
        <p:spPr bwMode="auto">
          <a:xfrm>
            <a:off x="1187450" y="105251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2.1000.106</a:t>
            </a:r>
          </a:p>
        </p:txBody>
      </p:sp>
      <p:sp>
        <p:nvSpPr>
          <p:cNvPr id="198662" name="Pfeil nach unten 14"/>
          <p:cNvSpPr>
            <a:spLocks noChangeArrowheads="1"/>
          </p:cNvSpPr>
          <p:nvPr/>
        </p:nvSpPr>
        <p:spPr bwMode="auto">
          <a:xfrm>
            <a:off x="1619250" y="14128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8663" name="Textfeld 13"/>
          <p:cNvSpPr txBox="1">
            <a:spLocks noChangeArrowheads="1"/>
          </p:cNvSpPr>
          <p:nvPr/>
        </p:nvSpPr>
        <p:spPr bwMode="auto">
          <a:xfrm>
            <a:off x="7072313" y="107156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0.0040.340</a:t>
            </a:r>
          </a:p>
        </p:txBody>
      </p:sp>
      <p:sp>
        <p:nvSpPr>
          <p:cNvPr id="198664" name="Pfeil nach unten 14"/>
          <p:cNvSpPr>
            <a:spLocks noChangeArrowheads="1"/>
          </p:cNvSpPr>
          <p:nvPr/>
        </p:nvSpPr>
        <p:spPr bwMode="auto">
          <a:xfrm>
            <a:off x="7500938" y="142875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8665" name="Textfeld 11"/>
          <p:cNvSpPr txBox="1">
            <a:spLocks noChangeArrowheads="1"/>
          </p:cNvSpPr>
          <p:nvPr/>
        </p:nvSpPr>
        <p:spPr bwMode="auto">
          <a:xfrm>
            <a:off x="6143625" y="61436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2.1000.101</a:t>
            </a:r>
          </a:p>
        </p:txBody>
      </p:sp>
      <p:sp>
        <p:nvSpPr>
          <p:cNvPr id="198666" name="Pfeil nach unten 12"/>
          <p:cNvSpPr>
            <a:spLocks noChangeArrowheads="1"/>
          </p:cNvSpPr>
          <p:nvPr/>
        </p:nvSpPr>
        <p:spPr bwMode="auto">
          <a:xfrm rot="10800000">
            <a:off x="6572250" y="578643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8667" name="Textfeld 11"/>
          <p:cNvSpPr txBox="1">
            <a:spLocks noChangeArrowheads="1"/>
          </p:cNvSpPr>
          <p:nvPr/>
        </p:nvSpPr>
        <p:spPr bwMode="auto">
          <a:xfrm>
            <a:off x="2771775" y="4149725"/>
            <a:ext cx="12223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0.1000.001</a:t>
            </a:r>
          </a:p>
        </p:txBody>
      </p:sp>
      <p:sp>
        <p:nvSpPr>
          <p:cNvPr id="198668" name="Pfeil nach unten 12"/>
          <p:cNvSpPr>
            <a:spLocks noChangeArrowheads="1"/>
          </p:cNvSpPr>
          <p:nvPr/>
        </p:nvSpPr>
        <p:spPr bwMode="auto">
          <a:xfrm rot="10800000">
            <a:off x="3203575" y="378936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8669" name="Textfeld 13"/>
          <p:cNvSpPr txBox="1">
            <a:spLocks noChangeArrowheads="1"/>
          </p:cNvSpPr>
          <p:nvPr/>
        </p:nvSpPr>
        <p:spPr bwMode="auto">
          <a:xfrm>
            <a:off x="2786063" y="107156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2.1000.109</a:t>
            </a:r>
          </a:p>
        </p:txBody>
      </p:sp>
      <p:sp>
        <p:nvSpPr>
          <p:cNvPr id="198670" name="Pfeil nach unten 14"/>
          <p:cNvSpPr>
            <a:spLocks noChangeArrowheads="1"/>
          </p:cNvSpPr>
          <p:nvPr/>
        </p:nvSpPr>
        <p:spPr bwMode="auto">
          <a:xfrm>
            <a:off x="3214688" y="142875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8671" name="Textfeld 11"/>
          <p:cNvSpPr txBox="1">
            <a:spLocks noChangeArrowheads="1"/>
          </p:cNvSpPr>
          <p:nvPr/>
        </p:nvSpPr>
        <p:spPr bwMode="auto">
          <a:xfrm>
            <a:off x="7667625" y="616585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2.1000.102</a:t>
            </a:r>
          </a:p>
        </p:txBody>
      </p:sp>
      <p:sp>
        <p:nvSpPr>
          <p:cNvPr id="198672" name="Pfeil nach unten 12"/>
          <p:cNvSpPr>
            <a:spLocks noChangeArrowheads="1"/>
          </p:cNvSpPr>
          <p:nvPr/>
        </p:nvSpPr>
        <p:spPr bwMode="auto">
          <a:xfrm rot="10800000">
            <a:off x="8027988" y="58054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98673" name="Picture 2" descr="C:\Dokumente und Einstellungen\sri\Desktop\2.1000.1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844675"/>
            <a:ext cx="93662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74" name="Picture 7" descr="C:\Dokumente und Einstellungen\sri\Desktop\0.1000.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927350"/>
            <a:ext cx="7921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75" name="Picture 4" descr="C:\Dokumente und Einstellungen\sri\Desktop\P105027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844675"/>
            <a:ext cx="20796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76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597F927-DF59-4EA6-B684-DF66A7544BD5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8677" name="Picture 4" descr="C:\Dokumente und Einstellungen\sri\Desktop\2.1000.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724400"/>
            <a:ext cx="11049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78" name="Textfeld 11"/>
          <p:cNvSpPr txBox="1">
            <a:spLocks noChangeArrowheads="1"/>
          </p:cNvSpPr>
          <p:nvPr/>
        </p:nvSpPr>
        <p:spPr bwMode="auto">
          <a:xfrm>
            <a:off x="2570163" y="61436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2.1000.001</a:t>
            </a:r>
          </a:p>
        </p:txBody>
      </p:sp>
      <p:sp>
        <p:nvSpPr>
          <p:cNvPr id="198679" name="Pfeil nach unten 12"/>
          <p:cNvSpPr>
            <a:spLocks noChangeArrowheads="1"/>
          </p:cNvSpPr>
          <p:nvPr/>
        </p:nvSpPr>
        <p:spPr bwMode="auto">
          <a:xfrm rot="10800000">
            <a:off x="3025775" y="5786438"/>
            <a:ext cx="242888" cy="285750"/>
          </a:xfrm>
          <a:prstGeom prst="downArrow">
            <a:avLst>
              <a:gd name="adj1" fmla="val 50000"/>
              <a:gd name="adj2" fmla="val 50218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8680" name="Textfeld 11"/>
          <p:cNvSpPr txBox="1">
            <a:spLocks noChangeArrowheads="1"/>
          </p:cNvSpPr>
          <p:nvPr/>
        </p:nvSpPr>
        <p:spPr bwMode="auto">
          <a:xfrm>
            <a:off x="4356100" y="616585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0.0031.004</a:t>
            </a:r>
          </a:p>
        </p:txBody>
      </p:sp>
      <p:sp>
        <p:nvSpPr>
          <p:cNvPr id="198681" name="Rechteck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755650" cy="5492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8682" name="Pfeil nach unten 12"/>
          <p:cNvSpPr>
            <a:spLocks noChangeArrowheads="1"/>
          </p:cNvSpPr>
          <p:nvPr/>
        </p:nvSpPr>
        <p:spPr bwMode="auto">
          <a:xfrm rot="10800000">
            <a:off x="4787900" y="58054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6882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98684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pic>
        <p:nvPicPr>
          <p:cNvPr id="198685" name="Grafik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773238"/>
            <a:ext cx="1211262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86" name="Rechteck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-10795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AutoShape 31"/>
          <p:cNvSpPr>
            <a:spLocks noChangeArrowheads="1"/>
          </p:cNvSpPr>
          <p:nvPr/>
        </p:nvSpPr>
        <p:spPr bwMode="auto">
          <a:xfrm>
            <a:off x="381000" y="4252913"/>
            <a:ext cx="8382000" cy="21669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de-DE" sz="2200">
                <a:latin typeface="Arial" pitchFamily="34" charset="0"/>
              </a:rPr>
              <a:t>         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endParaRPr lang="de-DE" altLang="de-DE" sz="110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9683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6E89F7D-C8CF-4EF2-9EFC-4FB91E6F2077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99684" name="Pfeil nach unten 14"/>
          <p:cNvSpPr>
            <a:spLocks noChangeArrowheads="1"/>
          </p:cNvSpPr>
          <p:nvPr/>
        </p:nvSpPr>
        <p:spPr bwMode="auto">
          <a:xfrm>
            <a:off x="1116013" y="16287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9685" name="Pfeil nach unten 14"/>
          <p:cNvSpPr>
            <a:spLocks noChangeArrowheads="1"/>
          </p:cNvSpPr>
          <p:nvPr/>
        </p:nvSpPr>
        <p:spPr bwMode="auto">
          <a:xfrm>
            <a:off x="3348038" y="16287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9686" name="Pfeil nach unten 14"/>
          <p:cNvSpPr>
            <a:spLocks noChangeArrowheads="1"/>
          </p:cNvSpPr>
          <p:nvPr/>
        </p:nvSpPr>
        <p:spPr bwMode="auto">
          <a:xfrm>
            <a:off x="5580063" y="16287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9687" name="Pfeil nach unten 14"/>
          <p:cNvSpPr>
            <a:spLocks noChangeArrowheads="1"/>
          </p:cNvSpPr>
          <p:nvPr/>
        </p:nvSpPr>
        <p:spPr bwMode="auto">
          <a:xfrm>
            <a:off x="7885113" y="16287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9688" name="Textfeld 13"/>
          <p:cNvSpPr txBox="1">
            <a:spLocks noChangeArrowheads="1"/>
          </p:cNvSpPr>
          <p:nvPr/>
        </p:nvSpPr>
        <p:spPr bwMode="auto">
          <a:xfrm>
            <a:off x="684213" y="12684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0.0040.210</a:t>
            </a:r>
          </a:p>
        </p:txBody>
      </p:sp>
      <p:sp>
        <p:nvSpPr>
          <p:cNvPr id="199689" name="Textfeld 13"/>
          <p:cNvSpPr txBox="1">
            <a:spLocks noChangeArrowheads="1"/>
          </p:cNvSpPr>
          <p:nvPr/>
        </p:nvSpPr>
        <p:spPr bwMode="auto">
          <a:xfrm>
            <a:off x="2916238" y="12684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0.0040.211</a:t>
            </a:r>
          </a:p>
        </p:txBody>
      </p:sp>
      <p:sp>
        <p:nvSpPr>
          <p:cNvPr id="199690" name="Textfeld 13"/>
          <p:cNvSpPr txBox="1">
            <a:spLocks noChangeArrowheads="1"/>
          </p:cNvSpPr>
          <p:nvPr/>
        </p:nvSpPr>
        <p:spPr bwMode="auto">
          <a:xfrm>
            <a:off x="5148263" y="12684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0.0040.212</a:t>
            </a:r>
          </a:p>
        </p:txBody>
      </p:sp>
      <p:sp>
        <p:nvSpPr>
          <p:cNvPr id="199691" name="Textfeld 13"/>
          <p:cNvSpPr txBox="1">
            <a:spLocks noChangeArrowheads="1"/>
          </p:cNvSpPr>
          <p:nvPr/>
        </p:nvSpPr>
        <p:spPr bwMode="auto">
          <a:xfrm>
            <a:off x="7380288" y="12684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0.0040.213</a:t>
            </a:r>
          </a:p>
        </p:txBody>
      </p:sp>
      <p:sp>
        <p:nvSpPr>
          <p:cNvPr id="199692" name="Textfeld 13"/>
          <p:cNvSpPr txBox="1">
            <a:spLocks noChangeArrowheads="1"/>
          </p:cNvSpPr>
          <p:nvPr/>
        </p:nvSpPr>
        <p:spPr bwMode="auto">
          <a:xfrm>
            <a:off x="3924300" y="357346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0.0040.215</a:t>
            </a:r>
          </a:p>
        </p:txBody>
      </p:sp>
      <p:sp>
        <p:nvSpPr>
          <p:cNvPr id="199693" name="Pfeil nach unten 14"/>
          <p:cNvSpPr>
            <a:spLocks noChangeArrowheads="1"/>
          </p:cNvSpPr>
          <p:nvPr/>
        </p:nvSpPr>
        <p:spPr bwMode="auto">
          <a:xfrm>
            <a:off x="4413250" y="388143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7894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99695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pic>
        <p:nvPicPr>
          <p:cNvPr id="199696" name="Picture 25" descr="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2060575"/>
            <a:ext cx="19907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97" name="Picture 26" descr="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060575"/>
            <a:ext cx="19335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98" name="Picture 27" descr="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4088" y="2060575"/>
            <a:ext cx="20288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99" name="Picture 28" descr="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1350" y="2065338"/>
            <a:ext cx="19907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700" name="Picture 32" descr="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625" y="4811713"/>
            <a:ext cx="15049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701" name="Picture 3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564063"/>
            <a:ext cx="42481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702" name="Picture 34" descr="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9775" y="4845050"/>
            <a:ext cx="15049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703" name="Rechteck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2FE5CE1-2F1F-465A-8A2E-2F9F2779744E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00707" name="Picture 4" descr="C:\Dokumente und Einstellungen\sri\Desktop\P10500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752600"/>
            <a:ext cx="32400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8" name="Picture 60" descr="C:\Dokumente und Einstellungen\sri\Desktop\P10608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675" y="4416425"/>
            <a:ext cx="57626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9" name="Picture 61" descr="C:\Dokumente und Einstellungen\sri\Desktop\P10608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1888" y="4344988"/>
            <a:ext cx="941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0" name="Picture 62" descr="C:\Dokumente und Einstellungen\sri\Desktop\P10608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416425"/>
            <a:ext cx="72072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1" name="Picture 63" descr="C:\Dokumente und Einstellungen\sri\Desktop\P10608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6700" y="4416425"/>
            <a:ext cx="7175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2" name="Picture 3" descr="P:\Service\Bilder und Anleitungen\Active K\PPA\DIN7991 M5x10A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2375" y="4344988"/>
            <a:ext cx="6492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200714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200715" name="Pfeil nach unten 1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1439863" y="398780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0716" name="Pfeil nach unten 1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022600" y="39846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0717" name="Pfeil nach unten 1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10800000">
            <a:off x="4030663" y="5353050"/>
            <a:ext cx="217487" cy="288925"/>
          </a:xfrm>
          <a:prstGeom prst="downArrow">
            <a:avLst>
              <a:gd name="adj1" fmla="val 50000"/>
              <a:gd name="adj2" fmla="val 49928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0718" name="Pfeil nach unten 1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10800000">
            <a:off x="719138" y="5353050"/>
            <a:ext cx="215900" cy="288925"/>
          </a:xfrm>
          <a:prstGeom prst="downArrow">
            <a:avLst>
              <a:gd name="adj1" fmla="val 50000"/>
              <a:gd name="adj2" fmla="val 50295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0719" name="Pfeil nach unten 1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10800000">
            <a:off x="2159000" y="5353050"/>
            <a:ext cx="215900" cy="288925"/>
          </a:xfrm>
          <a:prstGeom prst="downArrow">
            <a:avLst>
              <a:gd name="adj1" fmla="val 50000"/>
              <a:gd name="adj2" fmla="val 50295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0720" name="Pfeil nach unten 1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2704225">
            <a:off x="2616994" y="2426494"/>
            <a:ext cx="287337" cy="1006475"/>
          </a:xfrm>
          <a:prstGeom prst="downArrow">
            <a:avLst>
              <a:gd name="adj1" fmla="val 50000"/>
              <a:gd name="adj2" fmla="val 5027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0721" name="Pfeil nach unten 1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2390051">
            <a:off x="6624638" y="2520950"/>
            <a:ext cx="287337" cy="1004888"/>
          </a:xfrm>
          <a:prstGeom prst="downArrow">
            <a:avLst>
              <a:gd name="adj1" fmla="val 50000"/>
              <a:gd name="adj2" fmla="val 50192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0722" name="Pfeil nach unten 1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606925" y="139223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0723" name="Textfeld 17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4175125" y="108426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2.0040.119</a:t>
            </a:r>
          </a:p>
        </p:txBody>
      </p:sp>
      <p:sp>
        <p:nvSpPr>
          <p:cNvPr id="200724" name="Textfeld 17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6911975" y="362585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0.0040.012</a:t>
            </a:r>
          </a:p>
        </p:txBody>
      </p:sp>
      <p:pic>
        <p:nvPicPr>
          <p:cNvPr id="200725" name="Picture 4" descr="P:\Service\Bilder und Anleitungen\Active K\PPA\0.0040.0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975" y="4344988"/>
            <a:ext cx="9572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26" name="Pfeil nach unten 1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7289800" y="39846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200727" name="Textfeld 17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827088" y="3665538"/>
            <a:ext cx="17287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DIN7991M8x30vz</a:t>
            </a:r>
          </a:p>
        </p:txBody>
      </p:sp>
      <p:sp>
        <p:nvSpPr>
          <p:cNvPr id="200728" name="Textfeld 17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2590800" y="36655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0.0040.035</a:t>
            </a:r>
          </a:p>
        </p:txBody>
      </p:sp>
      <p:sp>
        <p:nvSpPr>
          <p:cNvPr id="200729" name="Textfeld 17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95288" y="564197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0.0040.037</a:t>
            </a:r>
          </a:p>
        </p:txBody>
      </p:sp>
      <p:sp>
        <p:nvSpPr>
          <p:cNvPr id="200730" name="Textfeld 17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1808163" y="564197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0.0028.108</a:t>
            </a:r>
          </a:p>
        </p:txBody>
      </p:sp>
      <p:sp>
        <p:nvSpPr>
          <p:cNvPr id="200731" name="Textfeld 17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527425" y="564197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0.0040.036</a:t>
            </a:r>
          </a:p>
        </p:txBody>
      </p:sp>
      <p:sp>
        <p:nvSpPr>
          <p:cNvPr id="200732" name="Rechteck 16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-14288"/>
            <a:ext cx="9144000" cy="68722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hteck 1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26988"/>
            <a:ext cx="3348038" cy="4492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78179" name="Picture 3" descr="P:\Service\Bilder und Anleitungen\Active K\PPA\DIN7991 M5x10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3250" y="5724525"/>
            <a:ext cx="57626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5" descr="C:\Dokumente und Einstellungen\sri\Desktop\Neuer Ordner\P10409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4425" y="5187950"/>
            <a:ext cx="12255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1" name="Picture 2" descr="P:\Service\Bilder und Anleitungen\Active K\PPA\Deckel groß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63" y="5081588"/>
            <a:ext cx="14351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2" name="Picture 2" descr="P:\Service\Bilder und Anleitungen\Active K\Bilder Service Manual\SKL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4038" y="1949450"/>
            <a:ext cx="2601912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3" name="Inhaltsplatzhalter 31" descr="P1030218.jpg"/>
          <p:cNvPicPr>
            <a:picLocks noGrp="1" noChangeAspect="1"/>
          </p:cNvPicPr>
          <p:nvPr>
            <p:ph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2438" y="1957388"/>
            <a:ext cx="2244725" cy="2274887"/>
          </a:xfrm>
        </p:spPr>
      </p:pic>
      <p:sp>
        <p:nvSpPr>
          <p:cNvPr id="178184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9E9097-AF7A-427B-AD63-AF253330B93D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78185" name="Textfeld 19"/>
          <p:cNvSpPr txBox="1">
            <a:spLocks noChangeArrowheads="1"/>
          </p:cNvSpPr>
          <p:nvPr/>
        </p:nvSpPr>
        <p:spPr bwMode="auto">
          <a:xfrm>
            <a:off x="758825" y="1287463"/>
            <a:ext cx="1657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Lucida Grande"/>
              </a:rPr>
              <a:t> S/N 1000- 1999</a:t>
            </a:r>
          </a:p>
        </p:txBody>
      </p:sp>
      <p:sp>
        <p:nvSpPr>
          <p:cNvPr id="178186" name="Pfeil nach unten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422400" y="1604963"/>
            <a:ext cx="165100" cy="185737"/>
          </a:xfrm>
          <a:prstGeom prst="downArrow">
            <a:avLst>
              <a:gd name="adj1" fmla="val 50000"/>
              <a:gd name="adj2" fmla="val 49864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187" name="Textfeld 32"/>
          <p:cNvSpPr txBox="1">
            <a:spLocks noChangeArrowheads="1"/>
          </p:cNvSpPr>
          <p:nvPr/>
        </p:nvSpPr>
        <p:spPr bwMode="auto">
          <a:xfrm>
            <a:off x="3481388" y="1287463"/>
            <a:ext cx="194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Lucida Grande"/>
              </a:rPr>
              <a:t>   S/N 2000 - 3999</a:t>
            </a:r>
            <a:endParaRPr lang="de-DE" altLang="de-DE" sz="1200" b="1">
              <a:latin typeface="Lucida Grande"/>
            </a:endParaRPr>
          </a:p>
        </p:txBody>
      </p:sp>
      <p:sp>
        <p:nvSpPr>
          <p:cNvPr id="178188" name="Textfeld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6376988" y="5124450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DIN7991M5X10A2</a:t>
            </a:r>
          </a:p>
        </p:txBody>
      </p:sp>
      <p:sp>
        <p:nvSpPr>
          <p:cNvPr id="178189" name="Rechteck 20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567113" y="2035175"/>
            <a:ext cx="265112" cy="2095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190" name="Rechteck 2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 rot="-5400000">
            <a:off x="3351213" y="2524125"/>
            <a:ext cx="220662" cy="2047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191" name="Pfeil nach unten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115175" y="54117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192" name="Textfeld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2214563" y="5918200"/>
            <a:ext cx="1481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0.0040.330</a:t>
            </a:r>
          </a:p>
        </p:txBody>
      </p:sp>
      <p:sp>
        <p:nvSpPr>
          <p:cNvPr id="178193" name="Textfeld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686175" y="53800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2.0040.140</a:t>
            </a:r>
          </a:p>
        </p:txBody>
      </p:sp>
      <p:sp>
        <p:nvSpPr>
          <p:cNvPr id="18638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78195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78196" name="Rechteck 1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197" name="Rechteck 2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359150" y="3422650"/>
            <a:ext cx="2076450" cy="6921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198" name="Rechteck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835150" y="3741738"/>
            <a:ext cx="690563" cy="3222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199" name="Rechteck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 rot="5400000">
            <a:off x="1773238" y="2963863"/>
            <a:ext cx="1482725" cy="730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00" name="Rechteck 2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363788" y="2198688"/>
            <a:ext cx="269875" cy="2873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01" name="Rechteck 2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5400000">
            <a:off x="1000919" y="2416969"/>
            <a:ext cx="477837" cy="1476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02" name="Rechteck 16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2200275" y="2446338"/>
            <a:ext cx="215900" cy="9477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03" name="Rechteck 16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0563" y="3511550"/>
            <a:ext cx="1098550" cy="6032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04" name="Rechteck 2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10800000">
            <a:off x="819150" y="2241550"/>
            <a:ext cx="1439863" cy="6080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05" name="Rechteck 1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003800" y="2306638"/>
            <a:ext cx="287338" cy="358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06" name="Rechteck 20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563938" y="2341563"/>
            <a:ext cx="536575" cy="4318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07" name="Rechteck 2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-5400000">
            <a:off x="4567238" y="1747838"/>
            <a:ext cx="330200" cy="12636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08" name="Rechteck 2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5003800" y="3746500"/>
            <a:ext cx="360363" cy="5032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09" name="Rechteck 1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5003800" y="3746500"/>
            <a:ext cx="360363" cy="576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10" name="Rechteck 2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094038" y="2881313"/>
            <a:ext cx="2058987" cy="5127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11" name="Rechteck 2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435600" y="2076450"/>
            <a:ext cx="101600" cy="16319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12" name="Rechteck 16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5341938" y="2163763"/>
            <a:ext cx="93662" cy="1222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13" name="Rechteck 2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68363" y="1922463"/>
            <a:ext cx="144462" cy="3587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14" name="Rechteck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330325" y="2087563"/>
            <a:ext cx="1079500" cy="1063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15" name="Rechteck 2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4319588" y="2087563"/>
            <a:ext cx="1116012" cy="1063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>
                <a:latin typeface="Lucida Grande"/>
              </a:rPr>
              <a:t>   </a:t>
            </a:r>
          </a:p>
        </p:txBody>
      </p:sp>
      <p:sp>
        <p:nvSpPr>
          <p:cNvPr id="178216" name="Rechteck 1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5364163" y="4033838"/>
            <a:ext cx="431800" cy="4318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17" name="Rechteck 2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603750" y="2778125"/>
            <a:ext cx="144463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18" name="Rechteck 16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2844800" y="3890963"/>
            <a:ext cx="142875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19" name="Rechteck 2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5400000">
            <a:off x="2771776" y="2665412"/>
            <a:ext cx="144462" cy="1444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20" name="Rechteck 2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5040313" y="3201988"/>
            <a:ext cx="107950" cy="714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21" name="Rechteck 2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5400000">
            <a:off x="3384551" y="3351212"/>
            <a:ext cx="215900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22" name="Pfeil nach unten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5400000">
            <a:off x="2619376" y="5451475"/>
            <a:ext cx="304800" cy="511175"/>
          </a:xfrm>
          <a:prstGeom prst="downArrow">
            <a:avLst>
              <a:gd name="adj1" fmla="val 50000"/>
              <a:gd name="adj2" fmla="val 40988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23" name="Pfeil nach unten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-5400000">
            <a:off x="4227513" y="5656263"/>
            <a:ext cx="322262" cy="576262"/>
          </a:xfrm>
          <a:prstGeom prst="downArrow">
            <a:avLst>
              <a:gd name="adj1" fmla="val 50000"/>
              <a:gd name="adj2" fmla="val 50127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24" name="Pfeil nach unten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224338" y="1617663"/>
            <a:ext cx="165100" cy="187325"/>
          </a:xfrm>
          <a:prstGeom prst="downArrow">
            <a:avLst>
              <a:gd name="adj1" fmla="val 50000"/>
              <a:gd name="adj2" fmla="val 5029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25" name="Rechteck 2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4951413" y="2643188"/>
            <a:ext cx="339725" cy="1190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26" name="Rechteck 2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995488" y="2643188"/>
            <a:ext cx="312737" cy="1174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78227" name="Grafik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5213" y="1935163"/>
            <a:ext cx="24971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228" name="Textfeld 32"/>
          <p:cNvSpPr txBox="1">
            <a:spLocks noChangeArrowheads="1"/>
          </p:cNvSpPr>
          <p:nvPr/>
        </p:nvSpPr>
        <p:spPr bwMode="auto">
          <a:xfrm>
            <a:off x="6407150" y="1287463"/>
            <a:ext cx="194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Lucida Grande"/>
              </a:rPr>
              <a:t>       S/N &gt; 4000 </a:t>
            </a:r>
            <a:endParaRPr lang="de-DE" altLang="de-DE" sz="1200" b="1">
              <a:latin typeface="Lucida Grande"/>
            </a:endParaRPr>
          </a:p>
        </p:txBody>
      </p:sp>
      <p:sp>
        <p:nvSpPr>
          <p:cNvPr id="178229" name="Pfeil nach unten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165975" y="1638300"/>
            <a:ext cx="165100" cy="187325"/>
          </a:xfrm>
          <a:prstGeom prst="downArrow">
            <a:avLst>
              <a:gd name="adj1" fmla="val 50000"/>
              <a:gd name="adj2" fmla="val 5029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30" name="Rechteck 2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6580188" y="1949450"/>
            <a:ext cx="144462" cy="3587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31" name="Rechteck 2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10800000">
            <a:off x="6521450" y="2292350"/>
            <a:ext cx="1439863" cy="6080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32" name="Rechteck 2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908925" y="2627313"/>
            <a:ext cx="312738" cy="1174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33" name="Rechteck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215188" y="2084388"/>
            <a:ext cx="1077912" cy="1063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34" name="Rechteck 16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8177213" y="2486025"/>
            <a:ext cx="215900" cy="947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35" name="Rechteck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 rot="5400000">
            <a:off x="7688263" y="2833688"/>
            <a:ext cx="1482725" cy="730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36" name="Rechteck 2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5400000">
            <a:off x="6868319" y="2174081"/>
            <a:ext cx="477838" cy="19145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37" name="Rechteck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 rot="5400000">
            <a:off x="7705726" y="2905125"/>
            <a:ext cx="1484312" cy="1095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38" name="Rechteck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827963" y="3606800"/>
            <a:ext cx="690562" cy="322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39" name="Rechteck 16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6376988" y="3413125"/>
            <a:ext cx="1450975" cy="6032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40" name="Rechteck 2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7597775" y="2755900"/>
            <a:ext cx="107950" cy="968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41" name="Rechteck 2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8010525" y="3275013"/>
            <a:ext cx="107950" cy="952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8242" name="Rechteck 2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 rot="-5400000">
            <a:off x="6303962" y="2560638"/>
            <a:ext cx="220663" cy="2047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71663"/>
            <a:ext cx="41433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0306C76-3CD4-463B-BFF6-A2763FD3F440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79204" name="Textfeld 9"/>
          <p:cNvSpPr txBox="1">
            <a:spLocks noChangeArrowheads="1"/>
          </p:cNvSpPr>
          <p:nvPr/>
        </p:nvSpPr>
        <p:spPr bwMode="auto">
          <a:xfrm>
            <a:off x="2438400" y="1073150"/>
            <a:ext cx="120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0.0040.311</a:t>
            </a:r>
          </a:p>
        </p:txBody>
      </p:sp>
      <p:sp>
        <p:nvSpPr>
          <p:cNvPr id="179205" name="Pfeil nach unten 15"/>
          <p:cNvSpPr>
            <a:spLocks noChangeArrowheads="1"/>
          </p:cNvSpPr>
          <p:nvPr/>
        </p:nvSpPr>
        <p:spPr bwMode="auto">
          <a:xfrm>
            <a:off x="2943225" y="143351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79206" name="Grafik 13" descr="0.0037.012 - 1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71663"/>
            <a:ext cx="21050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7" name="Textfeld 26"/>
          <p:cNvSpPr txBox="1">
            <a:spLocks noChangeArrowheads="1"/>
          </p:cNvSpPr>
          <p:nvPr/>
        </p:nvSpPr>
        <p:spPr bwMode="auto">
          <a:xfrm>
            <a:off x="6546850" y="1073150"/>
            <a:ext cx="1323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0.0040.011</a:t>
            </a:r>
          </a:p>
        </p:txBody>
      </p:sp>
      <p:sp>
        <p:nvSpPr>
          <p:cNvPr id="187402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  <a:endParaRPr lang="de-DE" sz="1100" cap="none" dirty="0" smtClean="0"/>
          </a:p>
        </p:txBody>
      </p:sp>
      <p:sp>
        <p:nvSpPr>
          <p:cNvPr id="179209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79210" name="Pfeil nach unten 15"/>
          <p:cNvSpPr>
            <a:spLocks noChangeArrowheads="1"/>
          </p:cNvSpPr>
          <p:nvPr/>
        </p:nvSpPr>
        <p:spPr bwMode="auto">
          <a:xfrm>
            <a:off x="7010400" y="144303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79211" name="Textfeld 9"/>
          <p:cNvSpPr txBox="1">
            <a:spLocks noChangeArrowheads="1"/>
          </p:cNvSpPr>
          <p:nvPr/>
        </p:nvSpPr>
        <p:spPr bwMode="auto">
          <a:xfrm>
            <a:off x="5313363" y="4635500"/>
            <a:ext cx="15843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2.0040.900</a:t>
            </a:r>
          </a:p>
        </p:txBody>
      </p:sp>
      <p:sp>
        <p:nvSpPr>
          <p:cNvPr id="179212" name="Pfeil nach unten 10"/>
          <p:cNvSpPr>
            <a:spLocks noChangeArrowheads="1"/>
          </p:cNvSpPr>
          <p:nvPr/>
        </p:nvSpPr>
        <p:spPr bwMode="auto">
          <a:xfrm rot="5400000">
            <a:off x="4894263" y="4637087"/>
            <a:ext cx="211138" cy="398463"/>
          </a:xfrm>
          <a:prstGeom prst="downArrow">
            <a:avLst>
              <a:gd name="adj1" fmla="val 50000"/>
              <a:gd name="adj2" fmla="val 49968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79213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0163" y="3860800"/>
            <a:ext cx="20018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14" name="Rechteck 1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3" descr="P:\Service\Bilder und Anleitungen\S3\SKL II\2.0034.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5888" y="2708275"/>
            <a:ext cx="5016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7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663" y="2974975"/>
            <a:ext cx="3233737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CA5DFA8-8E47-44A7-B431-74A35254AD35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80229" name="Picture 2" descr="C:\Dokumente und Einstellungen\sri\Desktop\Neuer Ordner\P10409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997200"/>
            <a:ext cx="3098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0" name="Grafik 18" descr="2.0034.35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4725" y="2933700"/>
            <a:ext cx="49371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1" name="Textfeld 9"/>
          <p:cNvSpPr txBox="1">
            <a:spLocks noChangeArrowheads="1"/>
          </p:cNvSpPr>
          <p:nvPr/>
        </p:nvSpPr>
        <p:spPr bwMode="auto">
          <a:xfrm>
            <a:off x="4427538" y="20764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2.0034.358</a:t>
            </a:r>
          </a:p>
        </p:txBody>
      </p:sp>
      <p:sp>
        <p:nvSpPr>
          <p:cNvPr id="180232" name="Pfeil nach unten 10"/>
          <p:cNvSpPr>
            <a:spLocks noChangeArrowheads="1"/>
          </p:cNvSpPr>
          <p:nvPr/>
        </p:nvSpPr>
        <p:spPr bwMode="auto">
          <a:xfrm>
            <a:off x="4927600" y="25050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0233" name="Textfeld 7"/>
          <p:cNvSpPr txBox="1">
            <a:spLocks noChangeArrowheads="1"/>
          </p:cNvSpPr>
          <p:nvPr/>
        </p:nvSpPr>
        <p:spPr bwMode="auto">
          <a:xfrm>
            <a:off x="1998663" y="20764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0.0034.245</a:t>
            </a:r>
          </a:p>
        </p:txBody>
      </p:sp>
      <p:sp>
        <p:nvSpPr>
          <p:cNvPr id="180234" name="Pfeil nach unten 8"/>
          <p:cNvSpPr>
            <a:spLocks noChangeArrowheads="1"/>
          </p:cNvSpPr>
          <p:nvPr/>
        </p:nvSpPr>
        <p:spPr bwMode="auto">
          <a:xfrm>
            <a:off x="2427288" y="25050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0235" name="Textfeld 9"/>
          <p:cNvSpPr txBox="1">
            <a:spLocks noChangeArrowheads="1"/>
          </p:cNvSpPr>
          <p:nvPr/>
        </p:nvSpPr>
        <p:spPr bwMode="auto">
          <a:xfrm>
            <a:off x="6499225" y="207645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0.0040.010</a:t>
            </a:r>
          </a:p>
        </p:txBody>
      </p:sp>
      <p:sp>
        <p:nvSpPr>
          <p:cNvPr id="180236" name="Pfeil nach unten 10"/>
          <p:cNvSpPr>
            <a:spLocks noChangeArrowheads="1"/>
          </p:cNvSpPr>
          <p:nvPr/>
        </p:nvSpPr>
        <p:spPr bwMode="auto">
          <a:xfrm>
            <a:off x="6999288" y="25050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0237" name="Textfeld 13"/>
          <p:cNvSpPr txBox="1">
            <a:spLocks noChangeArrowheads="1"/>
          </p:cNvSpPr>
          <p:nvPr/>
        </p:nvSpPr>
        <p:spPr bwMode="auto">
          <a:xfrm>
            <a:off x="3348038" y="908050"/>
            <a:ext cx="2087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>
                <a:latin typeface="Arial" pitchFamily="34" charset="0"/>
                <a:cs typeface="Arial" pitchFamily="34" charset="0"/>
              </a:rPr>
              <a:t>  </a:t>
            </a:r>
            <a:r>
              <a:rPr lang="de-DE" altLang="de-DE" sz="1600" b="1">
                <a:latin typeface="Arial" pitchFamily="34" charset="0"/>
                <a:cs typeface="Arial" pitchFamily="34" charset="0"/>
              </a:rPr>
              <a:t>S/N 1000- 1999</a:t>
            </a:r>
          </a:p>
        </p:txBody>
      </p:sp>
      <p:sp>
        <p:nvSpPr>
          <p:cNvPr id="180238" name="Pfeil nach unten 14"/>
          <p:cNvSpPr>
            <a:spLocks noChangeArrowheads="1"/>
          </p:cNvSpPr>
          <p:nvPr/>
        </p:nvSpPr>
        <p:spPr bwMode="auto">
          <a:xfrm>
            <a:off x="712788" y="25050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0239" name="Pfeil nach unten 15"/>
          <p:cNvSpPr>
            <a:spLocks noChangeArrowheads="1"/>
          </p:cNvSpPr>
          <p:nvPr/>
        </p:nvSpPr>
        <p:spPr bwMode="auto">
          <a:xfrm flipV="1">
            <a:off x="1570038" y="5148263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0240" name="Pfeil nach unten 16"/>
          <p:cNvSpPr>
            <a:spLocks noChangeArrowheads="1"/>
          </p:cNvSpPr>
          <p:nvPr/>
        </p:nvSpPr>
        <p:spPr bwMode="auto">
          <a:xfrm flipV="1">
            <a:off x="3998913" y="5148263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0241" name="Textfeld 17"/>
          <p:cNvSpPr txBox="1">
            <a:spLocks noChangeArrowheads="1"/>
          </p:cNvSpPr>
          <p:nvPr/>
        </p:nvSpPr>
        <p:spPr bwMode="auto">
          <a:xfrm>
            <a:off x="1141413" y="55054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0.0000.005</a:t>
            </a:r>
          </a:p>
        </p:txBody>
      </p:sp>
      <p:sp>
        <p:nvSpPr>
          <p:cNvPr id="180242" name="Textfeld 18"/>
          <p:cNvSpPr txBox="1">
            <a:spLocks noChangeArrowheads="1"/>
          </p:cNvSpPr>
          <p:nvPr/>
        </p:nvSpPr>
        <p:spPr bwMode="auto">
          <a:xfrm>
            <a:off x="3570288" y="55054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2.0034.359</a:t>
            </a:r>
          </a:p>
        </p:txBody>
      </p:sp>
      <p:sp>
        <p:nvSpPr>
          <p:cNvPr id="180243" name="Textfeld 13"/>
          <p:cNvSpPr txBox="1">
            <a:spLocks noChangeArrowheads="1"/>
          </p:cNvSpPr>
          <p:nvPr/>
        </p:nvSpPr>
        <p:spPr bwMode="auto">
          <a:xfrm>
            <a:off x="250825" y="213360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0.0034.246</a:t>
            </a:r>
          </a:p>
        </p:txBody>
      </p:sp>
      <p:sp>
        <p:nvSpPr>
          <p:cNvPr id="180244" name="Pfeil nach unten 8"/>
          <p:cNvSpPr>
            <a:spLocks noChangeArrowheads="1"/>
          </p:cNvSpPr>
          <p:nvPr/>
        </p:nvSpPr>
        <p:spPr bwMode="auto">
          <a:xfrm>
            <a:off x="4211638" y="1412875"/>
            <a:ext cx="360362" cy="503238"/>
          </a:xfrm>
          <a:prstGeom prst="downArrow">
            <a:avLst>
              <a:gd name="adj1" fmla="val 50000"/>
              <a:gd name="adj2" fmla="val 4998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0245" name="Rechteck 1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2051050" cy="7651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0246" name="Textfeld 17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5810250" y="5503863"/>
            <a:ext cx="1481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0.0040.028</a:t>
            </a:r>
          </a:p>
        </p:txBody>
      </p:sp>
      <p:sp>
        <p:nvSpPr>
          <p:cNvPr id="180247" name="Pfeil nach rechts 17"/>
          <p:cNvSpPr>
            <a:spLocks noChangeArrowheads="1"/>
          </p:cNvSpPr>
          <p:nvPr/>
        </p:nvSpPr>
        <p:spPr bwMode="auto">
          <a:xfrm>
            <a:off x="6962775" y="5503863"/>
            <a:ext cx="355600" cy="215900"/>
          </a:xfrm>
          <a:prstGeom prst="rightArrow">
            <a:avLst>
              <a:gd name="adj1" fmla="val 50000"/>
              <a:gd name="adj2" fmla="val 49968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946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80249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80250" name="Rechteck 16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80251" name="Grafi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291138"/>
            <a:ext cx="85725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3001963"/>
            <a:ext cx="311308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8" descr="C:\Dokumente und Einstellungen\sri\Desktop\P10409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997200"/>
            <a:ext cx="11572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7" descr="C:\Dokumente und Einstellungen\sri\Desktop\P10409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997200"/>
            <a:ext cx="6699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3" descr="C:\Dokumente und Einstellungen\sri\Desktop\P10409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97200"/>
            <a:ext cx="25146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6" descr="C:\Dokumente und Einstellungen\sri\Desktop\P10409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924175"/>
            <a:ext cx="4111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5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3954043-73AA-4905-8315-13FC5F35395E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81256" name="Textfeld 13"/>
          <p:cNvSpPr txBox="1">
            <a:spLocks noChangeArrowheads="1"/>
          </p:cNvSpPr>
          <p:nvPr/>
        </p:nvSpPr>
        <p:spPr bwMode="auto">
          <a:xfrm>
            <a:off x="3311525" y="858838"/>
            <a:ext cx="1919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>
                <a:latin typeface="Arial" pitchFamily="34" charset="0"/>
                <a:cs typeface="Arial" pitchFamily="34" charset="0"/>
              </a:rPr>
              <a:t>  </a:t>
            </a:r>
            <a:r>
              <a:rPr lang="de-DE" altLang="de-DE" sz="1600" b="1">
                <a:latin typeface="Arial" pitchFamily="34" charset="0"/>
                <a:cs typeface="Arial" pitchFamily="34" charset="0"/>
              </a:rPr>
              <a:t>S/N 2000 - 3999</a:t>
            </a:r>
          </a:p>
        </p:txBody>
      </p:sp>
      <p:sp>
        <p:nvSpPr>
          <p:cNvPr id="181257" name="Pfeil nach unten 8"/>
          <p:cNvSpPr>
            <a:spLocks noChangeArrowheads="1"/>
          </p:cNvSpPr>
          <p:nvPr/>
        </p:nvSpPr>
        <p:spPr bwMode="auto">
          <a:xfrm>
            <a:off x="4211638" y="1412875"/>
            <a:ext cx="360362" cy="503238"/>
          </a:xfrm>
          <a:prstGeom prst="downArrow">
            <a:avLst>
              <a:gd name="adj1" fmla="val 50000"/>
              <a:gd name="adj2" fmla="val 4998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1258" name="Pfeil nach unten 14"/>
          <p:cNvSpPr>
            <a:spLocks noChangeArrowheads="1"/>
          </p:cNvSpPr>
          <p:nvPr/>
        </p:nvSpPr>
        <p:spPr bwMode="auto">
          <a:xfrm>
            <a:off x="684213" y="24923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1259" name="Pfeil nach unten 8"/>
          <p:cNvSpPr>
            <a:spLocks noChangeArrowheads="1"/>
          </p:cNvSpPr>
          <p:nvPr/>
        </p:nvSpPr>
        <p:spPr bwMode="auto">
          <a:xfrm>
            <a:off x="2195513" y="24923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1260" name="Pfeil nach unten 15"/>
          <p:cNvSpPr>
            <a:spLocks noChangeArrowheads="1"/>
          </p:cNvSpPr>
          <p:nvPr/>
        </p:nvSpPr>
        <p:spPr bwMode="auto">
          <a:xfrm flipV="1">
            <a:off x="1042988" y="5013325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1261" name="Pfeil nach unten 15"/>
          <p:cNvSpPr>
            <a:spLocks noChangeArrowheads="1"/>
          </p:cNvSpPr>
          <p:nvPr/>
        </p:nvSpPr>
        <p:spPr bwMode="auto">
          <a:xfrm flipV="1">
            <a:off x="3348038" y="5013325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1262" name="Pfeil nach unten 15"/>
          <p:cNvSpPr>
            <a:spLocks noChangeArrowheads="1"/>
          </p:cNvSpPr>
          <p:nvPr/>
        </p:nvSpPr>
        <p:spPr bwMode="auto">
          <a:xfrm>
            <a:off x="7092950" y="2565400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1263" name="Pfeil nach unten 15"/>
          <p:cNvSpPr>
            <a:spLocks noChangeArrowheads="1"/>
          </p:cNvSpPr>
          <p:nvPr/>
        </p:nvSpPr>
        <p:spPr bwMode="auto">
          <a:xfrm flipV="1">
            <a:off x="5508625" y="5013325"/>
            <a:ext cx="214313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1264" name="Pfeil nach unten 22"/>
          <p:cNvSpPr>
            <a:spLocks noChangeArrowheads="1"/>
          </p:cNvSpPr>
          <p:nvPr/>
        </p:nvSpPr>
        <p:spPr bwMode="auto">
          <a:xfrm>
            <a:off x="4500563" y="24923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1265" name="Textfeld 13"/>
          <p:cNvSpPr txBox="1">
            <a:spLocks noChangeArrowheads="1"/>
          </p:cNvSpPr>
          <p:nvPr/>
        </p:nvSpPr>
        <p:spPr bwMode="auto">
          <a:xfrm>
            <a:off x="250825" y="213360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0.0034.246</a:t>
            </a:r>
          </a:p>
        </p:txBody>
      </p:sp>
      <p:sp>
        <p:nvSpPr>
          <p:cNvPr id="181266" name="Textfeld 13"/>
          <p:cNvSpPr txBox="1">
            <a:spLocks noChangeArrowheads="1"/>
          </p:cNvSpPr>
          <p:nvPr/>
        </p:nvSpPr>
        <p:spPr bwMode="auto">
          <a:xfrm>
            <a:off x="1763713" y="21336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0.0034.260</a:t>
            </a:r>
          </a:p>
        </p:txBody>
      </p:sp>
      <p:sp>
        <p:nvSpPr>
          <p:cNvPr id="181267" name="Textfeld 13"/>
          <p:cNvSpPr txBox="1">
            <a:spLocks noChangeArrowheads="1"/>
          </p:cNvSpPr>
          <p:nvPr/>
        </p:nvSpPr>
        <p:spPr bwMode="auto">
          <a:xfrm>
            <a:off x="3995738" y="21336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2.0040.904</a:t>
            </a:r>
          </a:p>
        </p:txBody>
      </p:sp>
      <p:sp>
        <p:nvSpPr>
          <p:cNvPr id="181268" name="Textfeld 13"/>
          <p:cNvSpPr txBox="1">
            <a:spLocks noChangeArrowheads="1"/>
          </p:cNvSpPr>
          <p:nvPr/>
        </p:nvSpPr>
        <p:spPr bwMode="auto">
          <a:xfrm>
            <a:off x="6659563" y="220503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0.0040.050</a:t>
            </a:r>
          </a:p>
        </p:txBody>
      </p:sp>
      <p:sp>
        <p:nvSpPr>
          <p:cNvPr id="181269" name="Textfeld 13"/>
          <p:cNvSpPr txBox="1">
            <a:spLocks noChangeArrowheads="1"/>
          </p:cNvSpPr>
          <p:nvPr/>
        </p:nvSpPr>
        <p:spPr bwMode="auto">
          <a:xfrm>
            <a:off x="539750" y="537368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0.0000.008</a:t>
            </a:r>
          </a:p>
        </p:txBody>
      </p:sp>
      <p:sp>
        <p:nvSpPr>
          <p:cNvPr id="181270" name="Textfeld 13"/>
          <p:cNvSpPr txBox="1">
            <a:spLocks noChangeArrowheads="1"/>
          </p:cNvSpPr>
          <p:nvPr/>
        </p:nvSpPr>
        <p:spPr bwMode="auto">
          <a:xfrm>
            <a:off x="2916238" y="53736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2.0040.045</a:t>
            </a:r>
          </a:p>
        </p:txBody>
      </p:sp>
      <p:sp>
        <p:nvSpPr>
          <p:cNvPr id="181271" name="Textfeld 13"/>
          <p:cNvSpPr txBox="1">
            <a:spLocks noChangeArrowheads="1"/>
          </p:cNvSpPr>
          <p:nvPr/>
        </p:nvSpPr>
        <p:spPr bwMode="auto">
          <a:xfrm>
            <a:off x="5003800" y="537368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2.0040.044</a:t>
            </a:r>
          </a:p>
        </p:txBody>
      </p:sp>
      <p:sp>
        <p:nvSpPr>
          <p:cNvPr id="181272" name="Rechteck 1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2771775" cy="6207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1273" name="Textfeld 17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6218238" y="5580063"/>
            <a:ext cx="1481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0.0040.028</a:t>
            </a:r>
          </a:p>
        </p:txBody>
      </p:sp>
      <p:sp>
        <p:nvSpPr>
          <p:cNvPr id="181274" name="Pfeil nach rechts 17"/>
          <p:cNvSpPr>
            <a:spLocks noChangeArrowheads="1"/>
          </p:cNvSpPr>
          <p:nvPr/>
        </p:nvSpPr>
        <p:spPr bwMode="auto">
          <a:xfrm>
            <a:off x="7370763" y="5600700"/>
            <a:ext cx="355600" cy="215900"/>
          </a:xfrm>
          <a:prstGeom prst="rightArrow">
            <a:avLst>
              <a:gd name="adj1" fmla="val 50000"/>
              <a:gd name="adj2" fmla="val 49968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0492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81276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81277" name="Rechteck 16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26988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81278" name="Grafik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4000" y="5395913"/>
            <a:ext cx="8588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06C46BB-BB2A-4885-B59A-A18A4B41949E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8227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3001963"/>
            <a:ext cx="29591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feld 13"/>
          <p:cNvSpPr txBox="1">
            <a:spLocks noChangeArrowheads="1"/>
          </p:cNvSpPr>
          <p:nvPr/>
        </p:nvSpPr>
        <p:spPr bwMode="auto">
          <a:xfrm>
            <a:off x="3670300" y="855663"/>
            <a:ext cx="2006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>
                <a:latin typeface="Arial" pitchFamily="34" charset="0"/>
                <a:cs typeface="Arial" pitchFamily="34" charset="0"/>
              </a:rPr>
              <a:t>  </a:t>
            </a:r>
            <a:r>
              <a:rPr lang="de-DE" altLang="de-DE" sz="1600" b="1">
                <a:latin typeface="Arial" pitchFamily="34" charset="0"/>
                <a:cs typeface="Arial" pitchFamily="34" charset="0"/>
              </a:rPr>
              <a:t>S/N &gt; 4000</a:t>
            </a:r>
          </a:p>
        </p:txBody>
      </p:sp>
      <p:sp>
        <p:nvSpPr>
          <p:cNvPr id="182277" name="Pfeil nach unten 8"/>
          <p:cNvSpPr>
            <a:spLocks noChangeArrowheads="1"/>
          </p:cNvSpPr>
          <p:nvPr/>
        </p:nvSpPr>
        <p:spPr bwMode="auto">
          <a:xfrm>
            <a:off x="4211638" y="1412875"/>
            <a:ext cx="360362" cy="503238"/>
          </a:xfrm>
          <a:prstGeom prst="downArrow">
            <a:avLst>
              <a:gd name="adj1" fmla="val 50000"/>
              <a:gd name="adj2" fmla="val 4998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2278" name="Pfeil nach unten 14"/>
          <p:cNvSpPr>
            <a:spLocks noChangeArrowheads="1"/>
          </p:cNvSpPr>
          <p:nvPr/>
        </p:nvSpPr>
        <p:spPr bwMode="auto">
          <a:xfrm>
            <a:off x="684213" y="24923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2279" name="Pfeil nach unten 8"/>
          <p:cNvSpPr>
            <a:spLocks noChangeArrowheads="1"/>
          </p:cNvSpPr>
          <p:nvPr/>
        </p:nvSpPr>
        <p:spPr bwMode="auto">
          <a:xfrm>
            <a:off x="1962150" y="248761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2280" name="Pfeil nach unten 15"/>
          <p:cNvSpPr>
            <a:spLocks noChangeArrowheads="1"/>
          </p:cNvSpPr>
          <p:nvPr/>
        </p:nvSpPr>
        <p:spPr bwMode="auto">
          <a:xfrm flipV="1">
            <a:off x="1042988" y="5013325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2281" name="Pfeil nach unten 15"/>
          <p:cNvSpPr>
            <a:spLocks noChangeArrowheads="1"/>
          </p:cNvSpPr>
          <p:nvPr/>
        </p:nvSpPr>
        <p:spPr bwMode="auto">
          <a:xfrm flipV="1">
            <a:off x="4056063" y="494823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2282" name="Pfeil nach unten 15"/>
          <p:cNvSpPr>
            <a:spLocks noChangeArrowheads="1"/>
          </p:cNvSpPr>
          <p:nvPr/>
        </p:nvSpPr>
        <p:spPr bwMode="auto">
          <a:xfrm>
            <a:off x="8013700" y="24987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2283" name="Pfeil nach unten 15"/>
          <p:cNvSpPr>
            <a:spLocks noChangeArrowheads="1"/>
          </p:cNvSpPr>
          <p:nvPr/>
        </p:nvSpPr>
        <p:spPr bwMode="auto">
          <a:xfrm flipV="1">
            <a:off x="6548438" y="4991100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2284" name="Pfeil nach unten 22"/>
          <p:cNvSpPr>
            <a:spLocks noChangeArrowheads="1"/>
          </p:cNvSpPr>
          <p:nvPr/>
        </p:nvSpPr>
        <p:spPr bwMode="auto">
          <a:xfrm>
            <a:off x="5303838" y="249555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2285" name="Textfeld 13"/>
          <p:cNvSpPr txBox="1">
            <a:spLocks noChangeArrowheads="1"/>
          </p:cNvSpPr>
          <p:nvPr/>
        </p:nvSpPr>
        <p:spPr bwMode="auto">
          <a:xfrm>
            <a:off x="250825" y="213360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0.0034.246</a:t>
            </a:r>
          </a:p>
        </p:txBody>
      </p:sp>
      <p:sp>
        <p:nvSpPr>
          <p:cNvPr id="182286" name="Textfeld 13"/>
          <p:cNvSpPr txBox="1">
            <a:spLocks noChangeArrowheads="1"/>
          </p:cNvSpPr>
          <p:nvPr/>
        </p:nvSpPr>
        <p:spPr bwMode="auto">
          <a:xfrm>
            <a:off x="1530350" y="21288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0.0034.260</a:t>
            </a:r>
          </a:p>
        </p:txBody>
      </p:sp>
      <p:sp>
        <p:nvSpPr>
          <p:cNvPr id="182287" name="Textfeld 13"/>
          <p:cNvSpPr txBox="1">
            <a:spLocks noChangeArrowheads="1"/>
          </p:cNvSpPr>
          <p:nvPr/>
        </p:nvSpPr>
        <p:spPr bwMode="auto">
          <a:xfrm>
            <a:off x="4799013" y="213677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2.0040.905</a:t>
            </a:r>
          </a:p>
        </p:txBody>
      </p:sp>
      <p:sp>
        <p:nvSpPr>
          <p:cNvPr id="182288" name="Textfeld 13"/>
          <p:cNvSpPr txBox="1">
            <a:spLocks noChangeArrowheads="1"/>
          </p:cNvSpPr>
          <p:nvPr/>
        </p:nvSpPr>
        <p:spPr bwMode="auto">
          <a:xfrm>
            <a:off x="7580313" y="213836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0.0040.080</a:t>
            </a:r>
          </a:p>
        </p:txBody>
      </p:sp>
      <p:sp>
        <p:nvSpPr>
          <p:cNvPr id="182289" name="Textfeld 13"/>
          <p:cNvSpPr txBox="1">
            <a:spLocks noChangeArrowheads="1"/>
          </p:cNvSpPr>
          <p:nvPr/>
        </p:nvSpPr>
        <p:spPr bwMode="auto">
          <a:xfrm>
            <a:off x="539750" y="537368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0.0000.107</a:t>
            </a:r>
          </a:p>
        </p:txBody>
      </p:sp>
      <p:sp>
        <p:nvSpPr>
          <p:cNvPr id="182290" name="Textfeld 13"/>
          <p:cNvSpPr txBox="1">
            <a:spLocks noChangeArrowheads="1"/>
          </p:cNvSpPr>
          <p:nvPr/>
        </p:nvSpPr>
        <p:spPr bwMode="auto">
          <a:xfrm>
            <a:off x="3624263" y="53086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2.0038.033</a:t>
            </a:r>
          </a:p>
        </p:txBody>
      </p:sp>
      <p:sp>
        <p:nvSpPr>
          <p:cNvPr id="182291" name="Textfeld 13"/>
          <p:cNvSpPr txBox="1">
            <a:spLocks noChangeArrowheads="1"/>
          </p:cNvSpPr>
          <p:nvPr/>
        </p:nvSpPr>
        <p:spPr bwMode="auto">
          <a:xfrm>
            <a:off x="6043613" y="535146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2.0040.052</a:t>
            </a:r>
          </a:p>
        </p:txBody>
      </p:sp>
      <p:sp>
        <p:nvSpPr>
          <p:cNvPr id="182292" name="Textfeld 1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5386388" y="5892800"/>
            <a:ext cx="1481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0.0040.028</a:t>
            </a:r>
          </a:p>
        </p:txBody>
      </p:sp>
      <p:sp>
        <p:nvSpPr>
          <p:cNvPr id="182293" name="Pfeil nach rechts 17"/>
          <p:cNvSpPr>
            <a:spLocks noChangeArrowheads="1"/>
          </p:cNvSpPr>
          <p:nvPr/>
        </p:nvSpPr>
        <p:spPr bwMode="auto">
          <a:xfrm>
            <a:off x="6538913" y="5913438"/>
            <a:ext cx="355600" cy="215900"/>
          </a:xfrm>
          <a:prstGeom prst="rightArrow">
            <a:avLst>
              <a:gd name="adj1" fmla="val 50000"/>
              <a:gd name="adj2" fmla="val 49968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82294" name="Grafik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2150" y="5708650"/>
            <a:ext cx="8588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5" name="Grafik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1450" y="2611438"/>
            <a:ext cx="28892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6" name="Grafik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8813" y="3536950"/>
            <a:ext cx="175736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7" name="Grafik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911475"/>
            <a:ext cx="404812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8" name="Grafik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5975" y="3328988"/>
            <a:ext cx="17780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9" name="Grafik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8150" y="3500438"/>
            <a:ext cx="77311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00" name="Pfeil nach unten 22"/>
          <p:cNvSpPr>
            <a:spLocks noChangeArrowheads="1"/>
          </p:cNvSpPr>
          <p:nvPr/>
        </p:nvSpPr>
        <p:spPr bwMode="auto">
          <a:xfrm>
            <a:off x="3271838" y="24923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2301" name="Textfeld 13"/>
          <p:cNvSpPr txBox="1">
            <a:spLocks noChangeArrowheads="1"/>
          </p:cNvSpPr>
          <p:nvPr/>
        </p:nvSpPr>
        <p:spPr bwMode="auto">
          <a:xfrm>
            <a:off x="2767013" y="21336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0.0040.058</a:t>
            </a:r>
          </a:p>
        </p:txBody>
      </p:sp>
      <p:sp>
        <p:nvSpPr>
          <p:cNvPr id="182302" name="Rechteck 1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5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82304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8" descr="P:\Service\Bilder und Anleitungen\Active K\PPA\2.0040.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527300"/>
            <a:ext cx="14636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8063" y="2493963"/>
            <a:ext cx="1639887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813" y="2435225"/>
            <a:ext cx="1608137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1063" y="2411413"/>
            <a:ext cx="172085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2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96CE1DC-0AB1-48EF-B84D-01B2330098EA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83303" name="Pfeil nach unten 24"/>
          <p:cNvSpPr>
            <a:spLocks noChangeArrowheads="1"/>
          </p:cNvSpPr>
          <p:nvPr/>
        </p:nvSpPr>
        <p:spPr bwMode="auto">
          <a:xfrm>
            <a:off x="6297613" y="18430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3304" name="Textfeld 26"/>
          <p:cNvSpPr txBox="1">
            <a:spLocks noChangeArrowheads="1"/>
          </p:cNvSpPr>
          <p:nvPr/>
        </p:nvSpPr>
        <p:spPr bwMode="auto">
          <a:xfrm>
            <a:off x="4356100" y="56610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0.0040.001</a:t>
            </a:r>
          </a:p>
        </p:txBody>
      </p:sp>
      <p:sp>
        <p:nvSpPr>
          <p:cNvPr id="183305" name="Pfeil nach unten 27"/>
          <p:cNvSpPr>
            <a:spLocks noChangeArrowheads="1"/>
          </p:cNvSpPr>
          <p:nvPr/>
        </p:nvSpPr>
        <p:spPr bwMode="auto">
          <a:xfrm>
            <a:off x="2944813" y="1681163"/>
            <a:ext cx="196850" cy="285750"/>
          </a:xfrm>
          <a:prstGeom prst="downArrow">
            <a:avLst>
              <a:gd name="adj1" fmla="val 50000"/>
              <a:gd name="adj2" fmla="val 50517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3306" name="Textfeld 29"/>
          <p:cNvSpPr txBox="1">
            <a:spLocks noChangeArrowheads="1"/>
          </p:cNvSpPr>
          <p:nvPr/>
        </p:nvSpPr>
        <p:spPr bwMode="auto">
          <a:xfrm>
            <a:off x="3363913" y="50180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0.0037.104</a:t>
            </a:r>
          </a:p>
        </p:txBody>
      </p:sp>
      <p:sp>
        <p:nvSpPr>
          <p:cNvPr id="183307" name="Pfeil nach unten 30"/>
          <p:cNvSpPr>
            <a:spLocks noChangeArrowheads="1"/>
          </p:cNvSpPr>
          <p:nvPr/>
        </p:nvSpPr>
        <p:spPr bwMode="auto">
          <a:xfrm rot="16200000" flipV="1">
            <a:off x="2932907" y="4945856"/>
            <a:ext cx="215900" cy="360363"/>
          </a:xfrm>
          <a:prstGeom prst="downArrow">
            <a:avLst>
              <a:gd name="adj1" fmla="val 50000"/>
              <a:gd name="adj2" fmla="val 5019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83308" name="Grafik 16" descr="0.0037.10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1888" y="4729163"/>
            <a:ext cx="150336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9" name="Picture 2" descr="C:\Dokumente und Einstellungen\sri\Desktop\Neuer Ordner\P104096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4375" y="2347913"/>
            <a:ext cx="12160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10" name="Picture 3" descr="C:\Dokumente und Einstellungen\sri\Desktop\Neuer Ordner\P104096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157788"/>
            <a:ext cx="22907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11" name="Pfeil nach unten 27"/>
          <p:cNvSpPr>
            <a:spLocks noChangeArrowheads="1"/>
          </p:cNvSpPr>
          <p:nvPr/>
        </p:nvSpPr>
        <p:spPr bwMode="auto">
          <a:xfrm rot="-5400000">
            <a:off x="5507832" y="5588793"/>
            <a:ext cx="215900" cy="360363"/>
          </a:xfrm>
          <a:prstGeom prst="downArrow">
            <a:avLst>
              <a:gd name="adj1" fmla="val 50000"/>
              <a:gd name="adj2" fmla="val 5019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3312" name="Textfeld 26"/>
          <p:cNvSpPr txBox="1">
            <a:spLocks noChangeArrowheads="1"/>
          </p:cNvSpPr>
          <p:nvPr/>
        </p:nvSpPr>
        <p:spPr bwMode="auto">
          <a:xfrm>
            <a:off x="2513013" y="2055813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2.0040.043</a:t>
            </a:r>
          </a:p>
        </p:txBody>
      </p:sp>
      <p:sp>
        <p:nvSpPr>
          <p:cNvPr id="183313" name="Textfeld 23"/>
          <p:cNvSpPr txBox="1">
            <a:spLocks noChangeArrowheads="1"/>
          </p:cNvSpPr>
          <p:nvPr/>
        </p:nvSpPr>
        <p:spPr bwMode="auto">
          <a:xfrm>
            <a:off x="5865813" y="14112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2.0040.901</a:t>
            </a:r>
          </a:p>
        </p:txBody>
      </p:sp>
      <p:sp>
        <p:nvSpPr>
          <p:cNvPr id="183314" name="Textfeld 23"/>
          <p:cNvSpPr txBox="1">
            <a:spLocks noChangeArrowheads="1"/>
          </p:cNvSpPr>
          <p:nvPr/>
        </p:nvSpPr>
        <p:spPr bwMode="auto">
          <a:xfrm>
            <a:off x="617538" y="205263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2.0040.036</a:t>
            </a:r>
          </a:p>
        </p:txBody>
      </p:sp>
      <p:sp>
        <p:nvSpPr>
          <p:cNvPr id="183315" name="Rechteck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3492500" cy="6921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3316" name="Textfeld 26"/>
          <p:cNvSpPr txBox="1">
            <a:spLocks noChangeArrowheads="1"/>
          </p:cNvSpPr>
          <p:nvPr/>
        </p:nvSpPr>
        <p:spPr bwMode="auto">
          <a:xfrm>
            <a:off x="415925" y="1331913"/>
            <a:ext cx="17287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S/N 1000 – 1999</a:t>
            </a:r>
          </a:p>
        </p:txBody>
      </p:sp>
      <p:sp>
        <p:nvSpPr>
          <p:cNvPr id="183317" name="Pfeil nach unten 27"/>
          <p:cNvSpPr>
            <a:spLocks noChangeArrowheads="1"/>
          </p:cNvSpPr>
          <p:nvPr/>
        </p:nvSpPr>
        <p:spPr bwMode="auto">
          <a:xfrm>
            <a:off x="1122363" y="16922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3318" name="Textfeld 26"/>
          <p:cNvSpPr txBox="1">
            <a:spLocks noChangeArrowheads="1"/>
          </p:cNvSpPr>
          <p:nvPr/>
        </p:nvSpPr>
        <p:spPr bwMode="auto">
          <a:xfrm>
            <a:off x="2320925" y="1320800"/>
            <a:ext cx="15541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S/N 2000 - 3999</a:t>
            </a:r>
          </a:p>
        </p:txBody>
      </p:sp>
      <p:sp>
        <p:nvSpPr>
          <p:cNvPr id="191509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83320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83321" name="Textfeld 26"/>
          <p:cNvSpPr txBox="1">
            <a:spLocks noChangeArrowheads="1"/>
          </p:cNvSpPr>
          <p:nvPr/>
        </p:nvSpPr>
        <p:spPr bwMode="auto">
          <a:xfrm>
            <a:off x="2220913" y="908050"/>
            <a:ext cx="2000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power supply wire</a:t>
            </a:r>
          </a:p>
        </p:txBody>
      </p:sp>
      <p:sp>
        <p:nvSpPr>
          <p:cNvPr id="183322" name="Pfeil nach unten 24"/>
          <p:cNvSpPr>
            <a:spLocks noChangeArrowheads="1"/>
          </p:cNvSpPr>
          <p:nvPr/>
        </p:nvSpPr>
        <p:spPr bwMode="auto">
          <a:xfrm>
            <a:off x="7894638" y="1835150"/>
            <a:ext cx="196850" cy="285750"/>
          </a:xfrm>
          <a:prstGeom prst="downArrow">
            <a:avLst>
              <a:gd name="adj1" fmla="val 50000"/>
              <a:gd name="adj2" fmla="val 50517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3323" name="Textfeld 23"/>
          <p:cNvSpPr txBox="1">
            <a:spLocks noChangeArrowheads="1"/>
          </p:cNvSpPr>
          <p:nvPr/>
        </p:nvSpPr>
        <p:spPr bwMode="auto">
          <a:xfrm>
            <a:off x="7462838" y="1403350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2.0040.037</a:t>
            </a:r>
          </a:p>
        </p:txBody>
      </p:sp>
      <p:sp>
        <p:nvSpPr>
          <p:cNvPr id="183324" name="Rechteck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3325" name="Textfeld 26"/>
          <p:cNvSpPr txBox="1">
            <a:spLocks noChangeArrowheads="1"/>
          </p:cNvSpPr>
          <p:nvPr/>
        </p:nvSpPr>
        <p:spPr bwMode="auto">
          <a:xfrm>
            <a:off x="4338638" y="2052638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2.0040.051</a:t>
            </a:r>
          </a:p>
        </p:txBody>
      </p:sp>
      <p:sp>
        <p:nvSpPr>
          <p:cNvPr id="183326" name="Textfeld 26"/>
          <p:cNvSpPr txBox="1">
            <a:spLocks noChangeArrowheads="1"/>
          </p:cNvSpPr>
          <p:nvPr/>
        </p:nvSpPr>
        <p:spPr bwMode="auto">
          <a:xfrm>
            <a:off x="4338638" y="1331913"/>
            <a:ext cx="12128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S/N &gt; 4000</a:t>
            </a:r>
          </a:p>
        </p:txBody>
      </p:sp>
      <p:sp>
        <p:nvSpPr>
          <p:cNvPr id="183327" name="Pfeil nach unten 27"/>
          <p:cNvSpPr>
            <a:spLocks noChangeArrowheads="1"/>
          </p:cNvSpPr>
          <p:nvPr/>
        </p:nvSpPr>
        <p:spPr bwMode="auto">
          <a:xfrm>
            <a:off x="4837113" y="1681163"/>
            <a:ext cx="196850" cy="285750"/>
          </a:xfrm>
          <a:prstGeom prst="downArrow">
            <a:avLst>
              <a:gd name="adj1" fmla="val 50000"/>
              <a:gd name="adj2" fmla="val 50517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0638" y="2346325"/>
            <a:ext cx="10287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25" y="2338388"/>
            <a:ext cx="1192213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5084763"/>
            <a:ext cx="11430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A45F58-7223-44FF-9F34-52F0FBF42B32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84326" name="Grafik 8" descr="0.0037.03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013325"/>
            <a:ext cx="987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Grafik 9" descr="2.0037.105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013325"/>
            <a:ext cx="165576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8" name="Textfeld 10"/>
          <p:cNvSpPr txBox="1">
            <a:spLocks noChangeArrowheads="1"/>
          </p:cNvSpPr>
          <p:nvPr/>
        </p:nvSpPr>
        <p:spPr bwMode="auto">
          <a:xfrm>
            <a:off x="4140200" y="148431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0.0040.310</a:t>
            </a:r>
          </a:p>
        </p:txBody>
      </p:sp>
      <p:sp>
        <p:nvSpPr>
          <p:cNvPr id="184329" name="Pfeil nach unten 11"/>
          <p:cNvSpPr>
            <a:spLocks noChangeArrowheads="1"/>
          </p:cNvSpPr>
          <p:nvPr/>
        </p:nvSpPr>
        <p:spPr bwMode="auto">
          <a:xfrm>
            <a:off x="4643438" y="18446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4330" name="Textfeld 12"/>
          <p:cNvSpPr txBox="1">
            <a:spLocks noChangeArrowheads="1"/>
          </p:cNvSpPr>
          <p:nvPr/>
        </p:nvSpPr>
        <p:spPr bwMode="auto">
          <a:xfrm>
            <a:off x="4284663" y="4292600"/>
            <a:ext cx="12954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0.0037.038 </a:t>
            </a:r>
          </a:p>
        </p:txBody>
      </p:sp>
      <p:sp>
        <p:nvSpPr>
          <p:cNvPr id="184331" name="Pfeil nach unten 13"/>
          <p:cNvSpPr>
            <a:spLocks noChangeArrowheads="1"/>
          </p:cNvSpPr>
          <p:nvPr/>
        </p:nvSpPr>
        <p:spPr bwMode="auto">
          <a:xfrm>
            <a:off x="4643438" y="465296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4332" name="Textfeld 14"/>
          <p:cNvSpPr txBox="1">
            <a:spLocks noChangeArrowheads="1"/>
          </p:cNvSpPr>
          <p:nvPr/>
        </p:nvSpPr>
        <p:spPr bwMode="auto">
          <a:xfrm>
            <a:off x="2771775" y="4292600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2.0037.105</a:t>
            </a:r>
          </a:p>
        </p:txBody>
      </p:sp>
      <p:sp>
        <p:nvSpPr>
          <p:cNvPr id="184333" name="Pfeil nach unten 13"/>
          <p:cNvSpPr>
            <a:spLocks noChangeArrowheads="1"/>
          </p:cNvSpPr>
          <p:nvPr/>
        </p:nvSpPr>
        <p:spPr bwMode="auto">
          <a:xfrm>
            <a:off x="3132138" y="465296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pic>
        <p:nvPicPr>
          <p:cNvPr id="184334" name="Grafik 17" descr="2.0037.24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013325"/>
            <a:ext cx="30448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5" name="Textfeld 14"/>
          <p:cNvSpPr txBox="1">
            <a:spLocks noChangeArrowheads="1"/>
          </p:cNvSpPr>
          <p:nvPr/>
        </p:nvSpPr>
        <p:spPr bwMode="auto">
          <a:xfrm>
            <a:off x="6516688" y="42926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2.0037.241</a:t>
            </a:r>
          </a:p>
        </p:txBody>
      </p:sp>
      <p:sp>
        <p:nvSpPr>
          <p:cNvPr id="184336" name="Textfeld 14"/>
          <p:cNvSpPr txBox="1">
            <a:spLocks noChangeArrowheads="1"/>
          </p:cNvSpPr>
          <p:nvPr/>
        </p:nvSpPr>
        <p:spPr bwMode="auto">
          <a:xfrm>
            <a:off x="611188" y="14843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0.0040.026</a:t>
            </a:r>
          </a:p>
        </p:txBody>
      </p:sp>
      <p:sp>
        <p:nvSpPr>
          <p:cNvPr id="184337" name="Pfeil nach unten 13"/>
          <p:cNvSpPr>
            <a:spLocks noChangeArrowheads="1"/>
          </p:cNvSpPr>
          <p:nvPr/>
        </p:nvSpPr>
        <p:spPr bwMode="auto">
          <a:xfrm>
            <a:off x="1116013" y="18446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4338" name="Pfeil nach unten 13"/>
          <p:cNvSpPr>
            <a:spLocks noChangeArrowheads="1"/>
          </p:cNvSpPr>
          <p:nvPr/>
        </p:nvSpPr>
        <p:spPr bwMode="auto">
          <a:xfrm>
            <a:off x="7956550" y="18446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4339" name="Textfeld 14"/>
          <p:cNvSpPr txBox="1">
            <a:spLocks noChangeArrowheads="1"/>
          </p:cNvSpPr>
          <p:nvPr/>
        </p:nvSpPr>
        <p:spPr bwMode="auto">
          <a:xfrm>
            <a:off x="7524750" y="1484313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0.0040.025</a:t>
            </a:r>
          </a:p>
        </p:txBody>
      </p:sp>
      <p:pic>
        <p:nvPicPr>
          <p:cNvPr id="184340" name="Picture 4" descr="P10302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76475"/>
            <a:ext cx="5329238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1" name="Rechteck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3203575" cy="6207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4342" name="Rechteck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3059113" cy="9810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4343" name="Pfeil nach unten 13"/>
          <p:cNvSpPr>
            <a:spLocks noChangeArrowheads="1"/>
          </p:cNvSpPr>
          <p:nvPr/>
        </p:nvSpPr>
        <p:spPr bwMode="auto">
          <a:xfrm>
            <a:off x="6948488" y="465296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84344" name="Textfeld 17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755650" y="4292600"/>
            <a:ext cx="1481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0.0040.027</a:t>
            </a:r>
          </a:p>
        </p:txBody>
      </p:sp>
      <p:sp>
        <p:nvSpPr>
          <p:cNvPr id="184345" name="Pfeil nach unten 13"/>
          <p:cNvSpPr>
            <a:spLocks noChangeArrowheads="1"/>
          </p:cNvSpPr>
          <p:nvPr/>
        </p:nvSpPr>
        <p:spPr bwMode="auto">
          <a:xfrm>
            <a:off x="1187450" y="465296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  <p:sp>
        <p:nvSpPr>
          <p:cNvPr id="19253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3575" y="6524625"/>
            <a:ext cx="2665413" cy="25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 algn="ctr" eaLnBrk="1" hangingPunct="1">
              <a:defRPr/>
            </a:pPr>
            <a:r>
              <a:rPr lang="de-DE" sz="1100" cap="none" smtClean="0"/>
              <a:t>ARTROMOT Active-K-Rev6</a:t>
            </a:r>
          </a:p>
        </p:txBody>
      </p:sp>
      <p:sp>
        <p:nvSpPr>
          <p:cNvPr id="184347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>
                <a:latin typeface="Lucida Grande"/>
              </a:rPr>
              <a:t>September 2016 sh </a:t>
            </a:r>
          </a:p>
        </p:txBody>
      </p:sp>
      <p:sp>
        <p:nvSpPr>
          <p:cNvPr id="184348" name="Rechteck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satzteilzuordnung Artromot Active-K">
  <a:themeElements>
    <a:clrScheme name="DJO Color Theme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FD18B"/>
      </a:accent3>
      <a:accent4>
        <a:srgbClr val="552988"/>
      </a:accent4>
      <a:accent5>
        <a:srgbClr val="E86D1F"/>
      </a:accent5>
      <a:accent6>
        <a:srgbClr val="00B6DE"/>
      </a:accent6>
      <a:hlink>
        <a:srgbClr val="0081C6"/>
      </a:hlink>
      <a:folHlink>
        <a:srgbClr val="B6B8B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DJO Global Theme">
  <a:themeElements>
    <a:clrScheme name="DJO Global Theme 1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6C376"/>
      </a:accent3>
      <a:accent4>
        <a:srgbClr val="009EC0"/>
      </a:accent4>
      <a:accent5>
        <a:srgbClr val="D15120"/>
      </a:accent5>
      <a:accent6>
        <a:srgbClr val="37195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JO Global Theme">
  <a:themeElements>
    <a:clrScheme name="DJO Global Theme 1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6C376"/>
      </a:accent3>
      <a:accent4>
        <a:srgbClr val="009EC0"/>
      </a:accent4>
      <a:accent5>
        <a:srgbClr val="D15120"/>
      </a:accent5>
      <a:accent6>
        <a:srgbClr val="37195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JO Global Theme New">
  <a:themeElements>
    <a:clrScheme name="DJO Color Theme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FD18B"/>
      </a:accent3>
      <a:accent4>
        <a:srgbClr val="552988"/>
      </a:accent4>
      <a:accent5>
        <a:srgbClr val="E86D1F"/>
      </a:accent5>
      <a:accent6>
        <a:srgbClr val="00B6DE"/>
      </a:accent6>
      <a:hlink>
        <a:srgbClr val="0081C6"/>
      </a:hlink>
      <a:folHlink>
        <a:srgbClr val="B6B8B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DJO Global Theme">
  <a:themeElements>
    <a:clrScheme name="DJO Global Theme 1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6C376"/>
      </a:accent3>
      <a:accent4>
        <a:srgbClr val="009EC0"/>
      </a:accent4>
      <a:accent5>
        <a:srgbClr val="D15120"/>
      </a:accent5>
      <a:accent6>
        <a:srgbClr val="37195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DJO Global Theme New">
  <a:themeElements>
    <a:clrScheme name="DJO Color Theme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FD18B"/>
      </a:accent3>
      <a:accent4>
        <a:srgbClr val="552988"/>
      </a:accent4>
      <a:accent5>
        <a:srgbClr val="E86D1F"/>
      </a:accent5>
      <a:accent6>
        <a:srgbClr val="00B6DE"/>
      </a:accent6>
      <a:hlink>
        <a:srgbClr val="0081C6"/>
      </a:hlink>
      <a:folHlink>
        <a:srgbClr val="B6B8B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DJO Global Theme">
  <a:themeElements>
    <a:clrScheme name="DJO Global Theme 1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6C376"/>
      </a:accent3>
      <a:accent4>
        <a:srgbClr val="009EC0"/>
      </a:accent4>
      <a:accent5>
        <a:srgbClr val="D15120"/>
      </a:accent5>
      <a:accent6>
        <a:srgbClr val="37195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DJO Global Theme New">
  <a:themeElements>
    <a:clrScheme name="DJO Color Theme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FD18B"/>
      </a:accent3>
      <a:accent4>
        <a:srgbClr val="552988"/>
      </a:accent4>
      <a:accent5>
        <a:srgbClr val="E86D1F"/>
      </a:accent5>
      <a:accent6>
        <a:srgbClr val="00B6DE"/>
      </a:accent6>
      <a:hlink>
        <a:srgbClr val="0081C6"/>
      </a:hlink>
      <a:folHlink>
        <a:srgbClr val="B6B8B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DJO Global Theme">
  <a:themeElements>
    <a:clrScheme name="DJO Global Theme 1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6C376"/>
      </a:accent3>
      <a:accent4>
        <a:srgbClr val="009EC0"/>
      </a:accent4>
      <a:accent5>
        <a:srgbClr val="D15120"/>
      </a:accent5>
      <a:accent6>
        <a:srgbClr val="37195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DJO Global Theme New">
  <a:themeElements>
    <a:clrScheme name="DJO Color Theme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FD18B"/>
      </a:accent3>
      <a:accent4>
        <a:srgbClr val="552988"/>
      </a:accent4>
      <a:accent5>
        <a:srgbClr val="E86D1F"/>
      </a:accent5>
      <a:accent6>
        <a:srgbClr val="00B6DE"/>
      </a:accent6>
      <a:hlink>
        <a:srgbClr val="0081C6"/>
      </a:hlink>
      <a:folHlink>
        <a:srgbClr val="B6B8B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Ersatzteilzuordnung Artromot Active-K</Template>
  <TotalTime>0</TotalTime>
  <Words>372</Words>
  <Application>Microsoft Office PowerPoint</Application>
  <PresentationFormat>Bildschirmpräsentation (4:3)</PresentationFormat>
  <Paragraphs>243</Paragraphs>
  <Slides>25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10</vt:i4>
      </vt:variant>
      <vt:variant>
        <vt:lpstr>Folientitel</vt:lpstr>
      </vt:variant>
      <vt:variant>
        <vt:i4>25</vt:i4>
      </vt:variant>
    </vt:vector>
  </HeadingPairs>
  <TitlesOfParts>
    <vt:vector size="35" baseType="lpstr">
      <vt:lpstr>Ersatzteilzuordnung Artromot Active-K</vt:lpstr>
      <vt:lpstr>1_DJO Global Theme</vt:lpstr>
      <vt:lpstr>1_DJO Global Theme New</vt:lpstr>
      <vt:lpstr>2_DJO Global Theme</vt:lpstr>
      <vt:lpstr>2_DJO Global Theme New</vt:lpstr>
      <vt:lpstr>3_DJO Global Theme</vt:lpstr>
      <vt:lpstr>3_DJO Global Theme New</vt:lpstr>
      <vt:lpstr>4_DJO Global Theme</vt:lpstr>
      <vt:lpstr>4_DJO Global Theme New</vt:lpstr>
      <vt:lpstr>5_DJO Global Theme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</vt:vector>
  </TitlesOfParts>
  <Company>Ormed DJO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triedmueller</dc:creator>
  <cp:lastModifiedBy>triedmueller</cp:lastModifiedBy>
  <cp:revision>1</cp:revision>
  <dcterms:created xsi:type="dcterms:W3CDTF">2020-05-19T09:10:48Z</dcterms:created>
  <dcterms:modified xsi:type="dcterms:W3CDTF">2020-05-19T09:13:22Z</dcterms:modified>
</cp:coreProperties>
</file>